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3.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4.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5.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 id="2147483769" r:id="rId2"/>
    <p:sldMasterId id="2147483827" r:id="rId3"/>
    <p:sldMasterId id="2147483886" r:id="rId4"/>
    <p:sldMasterId id="2147483899" r:id="rId5"/>
    <p:sldMasterId id="2147483929" r:id="rId6"/>
  </p:sldMasterIdLst>
  <p:notesMasterIdLst>
    <p:notesMasterId r:id="rId33"/>
  </p:notesMasterIdLst>
  <p:handoutMasterIdLst>
    <p:handoutMasterId r:id="rId34"/>
  </p:handoutMasterIdLst>
  <p:sldIdLst>
    <p:sldId id="481" r:id="rId7"/>
    <p:sldId id="461" r:id="rId8"/>
    <p:sldId id="462" r:id="rId9"/>
    <p:sldId id="463" r:id="rId10"/>
    <p:sldId id="464" r:id="rId11"/>
    <p:sldId id="465" r:id="rId12"/>
    <p:sldId id="376" r:id="rId13"/>
    <p:sldId id="459" r:id="rId14"/>
    <p:sldId id="460" r:id="rId15"/>
    <p:sldId id="421" r:id="rId16"/>
    <p:sldId id="466" r:id="rId17"/>
    <p:sldId id="467" r:id="rId18"/>
    <p:sldId id="468" r:id="rId19"/>
    <p:sldId id="469" r:id="rId20"/>
    <p:sldId id="470" r:id="rId21"/>
    <p:sldId id="471" r:id="rId22"/>
    <p:sldId id="472" r:id="rId23"/>
    <p:sldId id="473" r:id="rId24"/>
    <p:sldId id="474" r:id="rId25"/>
    <p:sldId id="475" r:id="rId26"/>
    <p:sldId id="476" r:id="rId27"/>
    <p:sldId id="477" r:id="rId28"/>
    <p:sldId id="478" r:id="rId29"/>
    <p:sldId id="479" r:id="rId30"/>
    <p:sldId id="480" r:id="rId31"/>
    <p:sldId id="482" r:id="rId32"/>
  </p:sldIdLst>
  <p:sldSz cx="9144000" cy="5143500" type="screen16x9"/>
  <p:notesSz cx="6858000" cy="9144000"/>
  <p:embeddedFontLst>
    <p:embeddedFont>
      <p:font typeface="Broadway" panose="04040905080B02020502" pitchFamily="82" charset="0"/>
      <p:regular r:id="rId35"/>
    </p:embeddedFont>
    <p:embeddedFont>
      <p:font typeface="ＭＳ Ｐゴシック" panose="020B0600070205080204" pitchFamily="34" charset="-128"/>
      <p:regular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etting Started" id="{475EE4CC-0A8D-004B-AC76-7ED9FA8D35FB}">
          <p14:sldIdLst>
            <p14:sldId id="481"/>
            <p14:sldId id="461"/>
            <p14:sldId id="462"/>
            <p14:sldId id="463"/>
            <p14:sldId id="464"/>
            <p14:sldId id="465"/>
            <p14:sldId id="376"/>
            <p14:sldId id="459"/>
            <p14:sldId id="460"/>
            <p14:sldId id="421"/>
            <p14:sldId id="466"/>
            <p14:sldId id="467"/>
            <p14:sldId id="468"/>
            <p14:sldId id="469"/>
            <p14:sldId id="470"/>
            <p14:sldId id="471"/>
            <p14:sldId id="472"/>
            <p14:sldId id="473"/>
            <p14:sldId id="474"/>
            <p14:sldId id="475"/>
            <p14:sldId id="476"/>
            <p14:sldId id="477"/>
            <p14:sldId id="478"/>
            <p14:sldId id="479"/>
            <p14:sldId id="480"/>
            <p14:sldId id="482"/>
          </p14:sldIdLst>
        </p14:section>
        <p14:section name="Title Slides" id="{EAF7EBC7-2DCE-CA44-8433-2E780DFA2972}">
          <p14:sldIdLst/>
        </p14:section>
        <p14:section name="Segue" id="{E52CA67A-0D03-9049-89D9-CCDBF8EAAC56}">
          <p14:sldIdLst/>
        </p14:section>
        <p14:section name="Statements" id="{8E255079-AE9A-5D47-B195-A4E0AE8626FA}">
          <p14:sldIdLst/>
        </p14:section>
        <p14:section name="Storytelling" id="{41CE10C5-CB8C-4311-8CC3-2B4A55F59E17}">
          <p14:sldIdLst/>
        </p14:section>
        <p14:section name="Quotes" id="{0708A5CA-59FC-4408-99C3-B62737F505DF}">
          <p14:sldIdLst/>
        </p14:section>
        <p14:section name="Bullets" id="{67EF5544-9872-9141-BF4F-70FDACE4E739}">
          <p14:sldIdLst/>
        </p14:section>
        <p14:section name="Multi Purpose Slide" id="{1107E329-86E1-4454-872B-04FEA741AD12}">
          <p14:sldIdLst/>
        </p14:section>
        <p14:section name="Table" id="{276D499E-C175-0A48-AE49-95C00167932F}">
          <p14:sldIdLst/>
        </p14:section>
        <p14:section name="Charts" id="{B4F12EFF-7990-454F-BAB1-D70A9604201E}">
          <p14:sldIdLst/>
        </p14:section>
        <p14:section name="Photo" id="{9BD7E78A-7B8A-E04D-ABD2-ABC27679D4DE}">
          <p14:sldIdLst/>
        </p14:section>
        <p14:section name="Video" id="{5C9D94D4-52CB-9A4E-8C6A-D19AF9AF7C59}">
          <p14:sldIdLst/>
        </p14:section>
        <p14:section name="Blank Slides" id="{D1003588-FCAC-475E-A0AC-C9754D0F9631}">
          <p14:sldIdLst/>
        </p14:section>
        <p14:section name="Colours and Graphic Style Guidelines" id="{C7DD9039-4645-48A4-AC51-9E98DAC710D5}">
          <p14:sldIdLst/>
        </p14:section>
        <p14:section name="Closing Slides" id="{FAE5D1B5-103C-2D41-8950-7BCF46695B3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000000"/>
    <a:srgbClr val="00A2BF"/>
    <a:srgbClr val="39BBB9"/>
    <a:srgbClr val="B8E1D0"/>
    <a:srgbClr val="E6EADB"/>
    <a:srgbClr val="32BEBD"/>
    <a:srgbClr val="272749"/>
    <a:srgbClr val="546568"/>
    <a:srgbClr val="91919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3" autoAdjust="0"/>
    <p:restoredTop sz="88504" autoAdjust="0"/>
  </p:normalViewPr>
  <p:slideViewPr>
    <p:cSldViewPr snapToGrid="0">
      <p:cViewPr>
        <p:scale>
          <a:sx n="110" d="100"/>
          <a:sy n="110" d="100"/>
        </p:scale>
        <p:origin x="-120" y="-29"/>
      </p:cViewPr>
      <p:guideLst>
        <p:guide orient="horz" pos="1088"/>
        <p:guide pos="3153"/>
      </p:guideLst>
    </p:cSldViewPr>
  </p:slideViewPr>
  <p:outlineViewPr>
    <p:cViewPr>
      <p:scale>
        <a:sx n="33" d="100"/>
        <a:sy n="33" d="100"/>
      </p:scale>
      <p:origin x="0" y="10704"/>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0" d="100"/>
          <a:sy n="60" d="100"/>
        </p:scale>
        <p:origin x="-25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handoutMaster" Target="handoutMasters/handoutMaster1.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40" Type="http://schemas.openxmlformats.org/officeDocument/2006/relationships/font" Target="fonts/font6.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B32D8C-52DD-4DA0-BEA4-61BCF7C2EDF9}" type="datetimeFigureOut">
              <a:rPr lang="en-GB" smtClean="0"/>
              <a:t>09/06/2014</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4E49DD2-7A7F-45D3-BF51-7B5A70AFB81B}" type="slidenum">
              <a:rPr lang="en-GB" smtClean="0"/>
              <a:t>‹#›</a:t>
            </a:fld>
            <a:endParaRPr lang="en-GB"/>
          </a:p>
        </p:txBody>
      </p:sp>
    </p:spTree>
    <p:extLst>
      <p:ext uri="{BB962C8B-B14F-4D97-AF65-F5344CB8AC3E}">
        <p14:creationId xmlns:p14="http://schemas.microsoft.com/office/powerpoint/2010/main" val="3418798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B76084-FF89-C546-BB62-0004C5E16AD5}" type="datetimeFigureOut">
              <a:rPr lang="en-US" smtClean="0"/>
              <a:t>6/9/2014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dirty="0" smtClean="0"/>
              <a:t>Click to edit Master text styles</a:t>
            </a:r>
          </a:p>
          <a:p>
            <a:pPr lvl="0"/>
            <a:r>
              <a:rPr lang="en-GB" dirty="0" smtClean="0"/>
              <a:t>	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2FCB79-2C0C-F84D-A224-30C295992FCE}" type="slidenum">
              <a:rPr lang="en-US" smtClean="0"/>
              <a:t>‹#›</a:t>
            </a:fld>
            <a:endParaRPr lang="en-US"/>
          </a:p>
        </p:txBody>
      </p:sp>
    </p:spTree>
    <p:extLst>
      <p:ext uri="{BB962C8B-B14F-4D97-AF65-F5344CB8AC3E}">
        <p14:creationId xmlns:p14="http://schemas.microsoft.com/office/powerpoint/2010/main" val="23363434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2</a:t>
            </a:fld>
            <a:endParaRPr lang="en-US">
              <a:solidFill>
                <a:prstClr val="black"/>
              </a:solidFill>
              <a:latin typeface="Calibri"/>
            </a:endParaRPr>
          </a:p>
        </p:txBody>
      </p:sp>
      <p:sp>
        <p:nvSpPr>
          <p:cNvPr id="5" name="Notes Placeholder 4"/>
          <p:cNvSpPr>
            <a:spLocks noGrp="1"/>
          </p:cNvSpPr>
          <p:nvPr>
            <p:ph type="body" sz="quarter" idx="11"/>
          </p:nvPr>
        </p:nvSpPr>
        <p:spPr/>
        <p:txBody>
          <a:bodyPr/>
          <a:lstStyle/>
          <a:p>
            <a:pPr marL="341313" indent="-287338">
              <a:tabLst>
                <a:tab pos="53975" algn="l"/>
              </a:tabLst>
            </a:pPr>
            <a:r>
              <a:rPr lang="en-US" sz="1600" dirty="0"/>
              <a:t>Filing window </a:t>
            </a:r>
            <a:r>
              <a:rPr lang="en-US" sz="1600" b="1" dirty="0"/>
              <a:t>closed</a:t>
            </a:r>
            <a:r>
              <a:rPr lang="en-US" sz="1600" dirty="0"/>
              <a:t> 3/26/14</a:t>
            </a:r>
          </a:p>
          <a:p>
            <a:pPr marL="341313" indent="-287338">
              <a:tabLst>
                <a:tab pos="53975" algn="l"/>
              </a:tabLst>
            </a:pPr>
            <a:r>
              <a:rPr lang="en-US" sz="1600" dirty="0"/>
              <a:t>Transition Year for Services and Priorities: Eligible services unchanged for now</a:t>
            </a:r>
          </a:p>
          <a:p>
            <a:pPr marL="341313" indent="-287338">
              <a:tabLst>
                <a:tab pos="53975" algn="l"/>
              </a:tabLst>
            </a:pPr>
            <a:r>
              <a:rPr lang="en-US" sz="1600" b="1" dirty="0"/>
              <a:t>SLD Releases Early Demand Estimate for funding year 2104</a:t>
            </a:r>
          </a:p>
          <a:p>
            <a:pPr marL="568298" lvl="1" indent="-287338">
              <a:tabLst>
                <a:tab pos="53975" algn="l"/>
              </a:tabLst>
            </a:pPr>
            <a:r>
              <a:rPr lang="en-US" sz="1600" b="1" dirty="0"/>
              <a:t>Preliminary demand:  </a:t>
            </a:r>
            <a:r>
              <a:rPr lang="en-US" sz="1600" dirty="0"/>
              <a:t>$4.868B (combined P1 and P2)</a:t>
            </a:r>
          </a:p>
          <a:p>
            <a:pPr marL="807981" lvl="2" indent="-287338">
              <a:tabLst>
                <a:tab pos="53975" algn="l"/>
              </a:tabLst>
            </a:pPr>
            <a:r>
              <a:rPr lang="en-US" dirty="0"/>
              <a:t>P1:  $2.643B and P2:  $2.225B</a:t>
            </a:r>
          </a:p>
          <a:p>
            <a:pPr marL="341313" indent="-287338">
              <a:tabLst>
                <a:tab pos="53975" algn="l"/>
              </a:tabLst>
            </a:pPr>
            <a:r>
              <a:rPr lang="en-US" sz="1600" b="1" dirty="0"/>
              <a:t>The final FY2014 demand estimate is expected in April</a:t>
            </a:r>
          </a:p>
          <a:p>
            <a:pPr marL="568298" lvl="1" indent="-287338">
              <a:tabLst>
                <a:tab pos="53975" algn="l"/>
              </a:tabLst>
            </a:pPr>
            <a:r>
              <a:rPr lang="en-US" sz="1600" dirty="0"/>
              <a:t>P1 demand will define availability of P2 in 2014</a:t>
            </a:r>
          </a:p>
          <a:p>
            <a:pPr marL="568325" lvl="1" indent="-287338">
              <a:tabLst>
                <a:tab pos="53975" algn="l"/>
              </a:tabLst>
            </a:pPr>
            <a:r>
              <a:rPr lang="en-US" sz="1600" dirty="0"/>
              <a:t>FCC could use a portion of “additional” $2B to bridge the P2 gap</a:t>
            </a:r>
          </a:p>
          <a:p>
            <a:pPr marL="341340" indent="-287338">
              <a:tabLst>
                <a:tab pos="53975" algn="l"/>
              </a:tabLst>
            </a:pPr>
            <a:r>
              <a:rPr lang="en-US" sz="1600" dirty="0"/>
              <a:t>Inflation-based funding cap will be $2.41B</a:t>
            </a:r>
          </a:p>
          <a:p>
            <a:endParaRPr lang="en-US" dirty="0"/>
          </a:p>
        </p:txBody>
      </p:sp>
    </p:spTree>
    <p:extLst>
      <p:ext uri="{BB962C8B-B14F-4D97-AF65-F5344CB8AC3E}">
        <p14:creationId xmlns:p14="http://schemas.microsoft.com/office/powerpoint/2010/main" val="492697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287888B-39D7-4E6D-A153-24E3E5D84011}" type="slidenum">
              <a:rPr lang="en-US" altLang="en-US">
                <a:solidFill>
                  <a:prstClr val="black"/>
                </a:solidFill>
              </a:rPr>
              <a:pPr eaLnBrk="1" hangingPunct="1">
                <a:spcBef>
                  <a:spcPct val="0"/>
                </a:spcBef>
              </a:pPr>
              <a:t>14</a:t>
            </a:fld>
            <a:endParaRPr lang="en-US" altLang="en-US">
              <a:solidFill>
                <a:prstClr val="black"/>
              </a:solidFill>
            </a:endParaRPr>
          </a:p>
        </p:txBody>
      </p:sp>
      <p:sp>
        <p:nvSpPr>
          <p:cNvPr id="15363" name="Rectangle 2"/>
          <p:cNvSpPr>
            <a:spLocks noGrp="1" noRot="1" noChangeAspect="1" noChangeArrowheads="1" noTextEdit="1"/>
          </p:cNvSpPr>
          <p:nvPr>
            <p:ph type="sldImg"/>
          </p:nvPr>
        </p:nvSpPr>
        <p:spPr>
          <a:xfrm>
            <a:off x="-33338" y="241300"/>
            <a:ext cx="6977063" cy="3925888"/>
          </a:xfrm>
          <a:ln cap="flat"/>
        </p:spPr>
      </p:sp>
      <p:sp>
        <p:nvSpPr>
          <p:cNvPr id="15364" name="Rectangle 3"/>
          <p:cNvSpPr>
            <a:spLocks noGrp="1" noChangeArrowheads="1"/>
          </p:cNvSpPr>
          <p:nvPr>
            <p:ph type="body" idx="1"/>
          </p:nvPr>
        </p:nvSpPr>
        <p:spPr>
          <a:xfrm>
            <a:off x="393700" y="4305300"/>
            <a:ext cx="5988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8" tIns="49998" rIns="93748" bIns="49998"/>
          <a:lstStyle/>
          <a:p>
            <a:pPr marL="112713" indent="-112713" defTabSz="1020763" eaLnBrk="1" hangingPunct="1"/>
            <a:endParaRPr lang="en-GB" alt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7593AC6-ACCF-484C-AB49-6B302EC2F8F6}" type="slidenum">
              <a:rPr lang="en-US" altLang="en-US">
                <a:solidFill>
                  <a:prstClr val="black"/>
                </a:solidFill>
              </a:rPr>
              <a:pPr eaLnBrk="1" hangingPunct="1">
                <a:spcBef>
                  <a:spcPct val="0"/>
                </a:spcBef>
              </a:pPr>
              <a:t>15</a:t>
            </a:fld>
            <a:endParaRPr lang="en-US" altLang="en-US">
              <a:solidFill>
                <a:prstClr val="black"/>
              </a:solidFill>
            </a:endParaRPr>
          </a:p>
        </p:txBody>
      </p:sp>
      <p:sp>
        <p:nvSpPr>
          <p:cNvPr id="16387" name="Rectangle 2"/>
          <p:cNvSpPr>
            <a:spLocks noGrp="1" noRot="1" noChangeAspect="1" noChangeArrowheads="1" noTextEdit="1"/>
          </p:cNvSpPr>
          <p:nvPr>
            <p:ph type="sldImg"/>
          </p:nvPr>
        </p:nvSpPr>
        <p:spPr>
          <a:xfrm>
            <a:off x="-33338" y="241300"/>
            <a:ext cx="6977063" cy="3925888"/>
          </a:xfrm>
          <a:ln cap="flat"/>
        </p:spPr>
      </p:sp>
      <p:sp>
        <p:nvSpPr>
          <p:cNvPr id="16388" name="Rectangle 3"/>
          <p:cNvSpPr>
            <a:spLocks noGrp="1" noChangeArrowheads="1"/>
          </p:cNvSpPr>
          <p:nvPr>
            <p:ph type="body" idx="1"/>
          </p:nvPr>
        </p:nvSpPr>
        <p:spPr>
          <a:xfrm>
            <a:off x="393700" y="4305300"/>
            <a:ext cx="5988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8" tIns="49998" rIns="93748" bIns="49998"/>
          <a:lstStyle/>
          <a:p>
            <a:pPr marL="112713" indent="-112713" defTabSz="1020763" eaLnBrk="1" hangingPunct="1"/>
            <a:endParaRPr lang="en-GB" alt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4212FEF-CC9A-4ACC-B49C-E6011FBD6E77}" type="slidenum">
              <a:rPr lang="en-US" altLang="en-US">
                <a:solidFill>
                  <a:prstClr val="black"/>
                </a:solidFill>
              </a:rPr>
              <a:pPr eaLnBrk="1" hangingPunct="1">
                <a:spcBef>
                  <a:spcPct val="0"/>
                </a:spcBef>
              </a:pPr>
              <a:t>16</a:t>
            </a:fld>
            <a:endParaRPr lang="en-US" altLang="en-US">
              <a:solidFill>
                <a:prstClr val="black"/>
              </a:solidFill>
            </a:endParaRPr>
          </a:p>
        </p:txBody>
      </p:sp>
      <p:sp>
        <p:nvSpPr>
          <p:cNvPr id="37889" name="Rectangle 11"/>
          <p:cNvSpPr txBox="1">
            <a:spLocks noGrp="1" noChangeArrowheads="1"/>
          </p:cNvSpPr>
          <p:nvPr/>
        </p:nvSpPr>
        <p:spPr>
          <a:xfrm>
            <a:off x="6367463" y="8788400"/>
            <a:ext cx="388937" cy="215900"/>
          </a:xfrm>
          <a:prstGeom prst="rect">
            <a:avLst/>
          </a:prstGeom>
          <a:noFill/>
        </p:spPr>
        <p:txBody>
          <a:bodyPr anchor="ctr">
            <a:spAutoFit/>
          </a:bodyPr>
          <a:lstStyle/>
          <a:p>
            <a:pPr algn="r" defTabSz="914400">
              <a:defRPr/>
            </a:pPr>
            <a:fld id="{3643AB03-B74B-4355-8DDB-35FBF6DD005B}" type="slidenum">
              <a:rPr lang="en-US" sz="800">
                <a:solidFill>
                  <a:srgbClr val="8E8E95"/>
                </a:solidFill>
                <a:latin typeface="Calibri"/>
              </a:rPr>
              <a:pPr algn="r" defTabSz="914400">
                <a:defRPr/>
              </a:pPr>
              <a:t>16</a:t>
            </a:fld>
            <a:endParaRPr lang="en-US" sz="800">
              <a:solidFill>
                <a:srgbClr val="8E8E95"/>
              </a:solidFill>
              <a:latin typeface="Calibri"/>
            </a:endParaRPr>
          </a:p>
        </p:txBody>
      </p:sp>
      <p:sp>
        <p:nvSpPr>
          <p:cNvPr id="17412" name="Rectangle 2"/>
          <p:cNvSpPr>
            <a:spLocks noGrp="1" noRot="1" noChangeAspect="1" noChangeArrowheads="1" noTextEdit="1"/>
          </p:cNvSpPr>
          <p:nvPr>
            <p:ph type="sldImg"/>
          </p:nvPr>
        </p:nvSpPr>
        <p:spPr>
          <a:xfrm>
            <a:off x="-31750" y="241300"/>
            <a:ext cx="6977063" cy="3925888"/>
          </a:xfrm>
          <a:ln/>
        </p:spPr>
      </p:sp>
      <p:sp>
        <p:nvSpPr>
          <p:cNvPr id="17413" name="Rectangle 3"/>
          <p:cNvSpPr>
            <a:spLocks noGrp="1" noChangeArrowheads="1"/>
          </p:cNvSpPr>
          <p:nvPr>
            <p:ph type="body" idx="1"/>
          </p:nvPr>
        </p:nvSpPr>
        <p:spPr>
          <a:xfrm>
            <a:off x="750888" y="4306888"/>
            <a:ext cx="5351462"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6538" indent="-236538" eaLnBrk="1" hangingPunct="1"/>
            <a:endParaRPr lang="en-US" alt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9F4336-87CF-49D6-91DF-562858285839}"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2428350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1"/>
          <p:cNvSpPr>
            <a:spLocks noGrp="1" noChangeArrowheads="1"/>
          </p:cNvSpPr>
          <p:nvPr>
            <p:ph type="sldNum" sz="quarter" idx="5"/>
          </p:nvPr>
        </p:nvSpPr>
        <p:spPr>
          <a:noFill/>
        </p:spPr>
        <p:txBody>
          <a:bodyPr/>
          <a:lstStyle/>
          <a:p>
            <a:fld id="{CE011CC0-417B-464B-BB5C-CAFA289FE3E5}" type="slidenum">
              <a:rPr lang="en-US">
                <a:solidFill>
                  <a:prstClr val="black"/>
                </a:solidFill>
                <a:latin typeface="Calibri"/>
              </a:rPr>
              <a:pPr/>
              <a:t>19</a:t>
            </a:fld>
            <a:endParaRPr lang="en-US" dirty="0">
              <a:solidFill>
                <a:prstClr val="black"/>
              </a:solidFill>
              <a:latin typeface="Calibri"/>
            </a:endParaRPr>
          </a:p>
        </p:txBody>
      </p:sp>
      <p:sp>
        <p:nvSpPr>
          <p:cNvPr id="24579" name="Rectangle 2"/>
          <p:cNvSpPr>
            <a:spLocks noGrp="1" noRot="1" noChangeAspect="1" noChangeArrowheads="1" noTextEdit="1"/>
          </p:cNvSpPr>
          <p:nvPr>
            <p:ph type="sldImg"/>
          </p:nvPr>
        </p:nvSpPr>
        <p:spPr>
          <a:xfrm>
            <a:off x="381000" y="685800"/>
            <a:ext cx="6096000" cy="3429000"/>
          </a:xfrm>
          <a:ln/>
        </p:spPr>
      </p:sp>
      <p:sp>
        <p:nvSpPr>
          <p:cNvPr id="24580" name="Rectangle 3"/>
          <p:cNvSpPr>
            <a:spLocks noGrp="1" noChangeArrowheads="1"/>
          </p:cNvSpPr>
          <p:nvPr>
            <p:ph type="body" idx="1"/>
          </p:nvPr>
        </p:nvSpPr>
        <p:spPr>
          <a:noFill/>
          <a:ln/>
        </p:spPr>
        <p:txBody>
          <a:bodyPr/>
          <a:lstStyle/>
          <a:p>
            <a:pPr lvl="1"/>
            <a:endParaRPr lang="en-US" sz="10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1"/>
          <p:cNvSpPr>
            <a:spLocks noGrp="1" noChangeArrowheads="1"/>
          </p:cNvSpPr>
          <p:nvPr>
            <p:ph type="sldNum" sz="quarter" idx="5"/>
          </p:nvPr>
        </p:nvSpPr>
        <p:spPr bwMode="auto">
          <a:ln>
            <a:miter lim="800000"/>
            <a:headEnd/>
            <a:tailEnd/>
          </a:ln>
        </p:spPr>
        <p:txBody>
          <a:bodyPr numCol="1" compatLnSpc="1">
            <a:prstTxWarp prst="textNoShape">
              <a:avLst/>
            </a:prstTxWarp>
          </a:bodyPr>
          <a:lstStyle/>
          <a:p>
            <a:pPr fontAlgn="base">
              <a:spcBef>
                <a:spcPct val="0"/>
              </a:spcBef>
              <a:spcAft>
                <a:spcPct val="0"/>
              </a:spcAft>
              <a:defRPr/>
            </a:pPr>
            <a:fld id="{97D6913C-5DAF-49DD-88F6-F6AF0CB4B680}" type="slidenum">
              <a:rPr lang="en-US" smtClean="0">
                <a:solidFill>
                  <a:prstClr val="black"/>
                </a:solidFill>
                <a:latin typeface="Calibri"/>
              </a:rPr>
              <a:pPr fontAlgn="base">
                <a:spcBef>
                  <a:spcPct val="0"/>
                </a:spcBef>
                <a:spcAft>
                  <a:spcPct val="0"/>
                </a:spcAft>
                <a:defRPr/>
              </a:pPr>
              <a:t>20</a:t>
            </a:fld>
            <a:endParaRPr lang="en-US" dirty="0" smtClean="0">
              <a:solidFill>
                <a:prstClr val="black"/>
              </a:solidFill>
              <a:latin typeface="Calibri"/>
            </a:endParaRPr>
          </a:p>
        </p:txBody>
      </p:sp>
      <p:sp>
        <p:nvSpPr>
          <p:cNvPr id="57347" name="Rectangle 2"/>
          <p:cNvSpPr>
            <a:spLocks noGrp="1" noRot="1" noChangeAspect="1" noChangeArrowheads="1" noTextEdit="1"/>
          </p:cNvSpPr>
          <p:nvPr>
            <p:ph type="sldImg"/>
          </p:nvPr>
        </p:nvSpPr>
        <p:spPr bwMode="auto">
          <a:xfrm>
            <a:off x="381000" y="685800"/>
            <a:ext cx="6096000" cy="3429000"/>
          </a:xfrm>
          <a:noFill/>
          <a:ln>
            <a:miter lim="800000"/>
            <a:headEnd/>
            <a:tailEnd/>
          </a:ln>
        </p:spPr>
      </p:sp>
      <p:sp>
        <p:nvSpPr>
          <p:cNvPr id="57348" name="Rectangle 3"/>
          <p:cNvSpPr>
            <a:spLocks noGrp="1" noChangeArrowheads="1"/>
          </p:cNvSpPr>
          <p:nvPr>
            <p:ph type="body" idx="1"/>
          </p:nvPr>
        </p:nvSpPr>
        <p:spPr bwMode="auto">
          <a:xfrm>
            <a:off x="395291" y="4306887"/>
            <a:ext cx="5989637" cy="4183063"/>
          </a:xfrm>
          <a:noFill/>
        </p:spPr>
        <p:txBody>
          <a:bodyPr wrap="square" numCol="1" anchor="t" anchorCtr="0" compatLnSpc="1">
            <a:prstTxWarp prst="textNoShape">
              <a:avLst/>
            </a:prstTxWarp>
          </a:bodyPr>
          <a:lstStyle/>
          <a:p>
            <a:pPr eaLnBrk="1" hangingPunct="1"/>
            <a:r>
              <a:rPr lang="en-US" b="1" dirty="0" smtClean="0"/>
              <a:t>Supply</a:t>
            </a:r>
            <a:r>
              <a:rPr lang="en-US" dirty="0" smtClean="0"/>
              <a:t>: </a:t>
            </a:r>
            <a:r>
              <a:rPr lang="en-US" baseline="0" dirty="0" smtClean="0"/>
              <a:t> From our authorized distributors, we have access to supply from disty stock rotations and RMAs/trade-ins.  RMAs can be </a:t>
            </a:r>
            <a:r>
              <a:rPr lang="en-US" dirty="0" smtClean="0"/>
              <a:t>damaged units, cancelled orders, returns, open or</a:t>
            </a:r>
            <a:r>
              <a:rPr lang="en-US" baseline="0" dirty="0" smtClean="0"/>
              <a:t> even </a:t>
            </a:r>
            <a:r>
              <a:rPr lang="en-US" dirty="0" smtClean="0"/>
              <a:t>close box returns.</a:t>
            </a:r>
            <a:r>
              <a:rPr lang="en-US" baseline="0" dirty="0" smtClean="0"/>
              <a:t> As part of Cisco Capital, we certainly receive great inventory from our lease returns.  And finally, we gain access to product from the Cisco BUs and other groups in the form of manufacturing overruns, cancelled orders, and internal IT refreshes.  </a:t>
            </a:r>
            <a:endParaRPr lang="en-US" dirty="0" smtClean="0"/>
          </a:p>
          <a:p>
            <a:pPr eaLnBrk="1" hangingPunct="1">
              <a:buFontTx/>
              <a:buChar char="-"/>
            </a:pPr>
            <a:r>
              <a:rPr lang="en-US" b="1" dirty="0" smtClean="0"/>
              <a:t>Channels</a:t>
            </a:r>
            <a:r>
              <a:rPr lang="en-US" b="0" dirty="0" smtClean="0"/>
              <a:t>:  And on</a:t>
            </a:r>
            <a:r>
              <a:rPr lang="en-US" b="0" baseline="0" dirty="0" smtClean="0"/>
              <a:t> the back-end,</a:t>
            </a:r>
            <a:r>
              <a:rPr lang="en-US" dirty="0" smtClean="0"/>
              <a:t> our products are then sold through our authorized network of resellers (40,000 worldwide). In some cases, customers with a direct buying relationship buy direct from Cisco while the remainder purchase through resellers</a:t>
            </a:r>
            <a:r>
              <a:rPr lang="en-US" baseline="0" dirty="0" smtClean="0"/>
              <a:t> and/or a combination of resellers and distributors</a:t>
            </a:r>
            <a:r>
              <a:rPr lang="en-US" dirty="0" smtClean="0"/>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r>
              <a:rPr lang="en-US" dirty="0"/>
              <a:t>When customers buy Cisco Certified Refurbished Equipment, they are getting the same performance, quality, and peace of mind as when they buy new Cisco equipment. This peace of mind is earned through Cisco’s ISO 9001/14001 certified, comprehensive, and proprietary remanufacturing process and is backed by the same Cisco warranty</a:t>
            </a:r>
          </a:p>
          <a:p>
            <a:r>
              <a:rPr lang="en-US" dirty="0"/>
              <a:t>and support options as new equipment.</a:t>
            </a:r>
          </a:p>
          <a:p>
            <a:endParaRPr lang="en-US" dirty="0"/>
          </a:p>
          <a:p>
            <a:r>
              <a:rPr lang="en-US" dirty="0"/>
              <a:t>More details if needed:</a:t>
            </a:r>
          </a:p>
          <a:p>
            <a:pPr marL="168625" indent="-168625" defTabSz="899332">
              <a:buFont typeface="Arial" pitchFamily="34" charset="0"/>
              <a:buChar char="•"/>
              <a:defRPr/>
            </a:pPr>
            <a:r>
              <a:rPr lang="en-US" b="1" dirty="0"/>
              <a:t>Inspect: </a:t>
            </a:r>
            <a:r>
              <a:rPr lang="en-US" dirty="0" smtClean="0"/>
              <a:t>Each unit is physically inspected for damage, serial numbers are verified, and proprietary Cisco data is applied to detect counterfeits. Any items that cannot be repaired are rejected and disposed of through our eco-friendly component recycling process using certified recycling vendors. </a:t>
            </a:r>
          </a:p>
          <a:p>
            <a:pPr marL="168625" indent="-168625">
              <a:buFont typeface="Arial" pitchFamily="34" charset="0"/>
              <a:buChar char="•"/>
            </a:pPr>
            <a:r>
              <a:rPr lang="en-US" b="1" dirty="0"/>
              <a:t>Upgrade: </a:t>
            </a:r>
            <a:r>
              <a:rPr lang="en-US" dirty="0"/>
              <a:t>The serial number of each unit is checked against the Cisco database to determine if Engineering Change Orders (ECOs) apply. Software and hardware upgrades are performed in compliance with applicable ECOs.</a:t>
            </a:r>
          </a:p>
          <a:p>
            <a:pPr marL="168625" indent="-168625">
              <a:buFont typeface="Arial" pitchFamily="34" charset="0"/>
              <a:buChar char="•"/>
            </a:pPr>
            <a:r>
              <a:rPr lang="en-US" b="1" dirty="0"/>
              <a:t>Test</a:t>
            </a:r>
            <a:r>
              <a:rPr lang="en-US" dirty="0"/>
              <a:t>: </a:t>
            </a:r>
            <a:r>
              <a:rPr lang="en-US" dirty="0" smtClean="0"/>
              <a:t>All internal components are physically inspected and all units undergo a rigorous and comprehensive set of </a:t>
            </a:r>
            <a:r>
              <a:rPr lang="en-US" dirty="0"/>
              <a:t>diagnostic, functional, and network traffic system tests. </a:t>
            </a:r>
          </a:p>
          <a:p>
            <a:pPr marL="168625" indent="-168625">
              <a:buFont typeface="Arial" pitchFamily="34" charset="0"/>
              <a:buChar char="•"/>
            </a:pPr>
            <a:r>
              <a:rPr lang="en-US" b="1" dirty="0"/>
              <a:t>Repair</a:t>
            </a:r>
            <a:r>
              <a:rPr lang="en-US" dirty="0"/>
              <a:t>: Units failing any inspection and testing are repaired to Cisco factory specifications, with the faulty components and boards replaced as applicable. </a:t>
            </a:r>
          </a:p>
          <a:p>
            <a:pPr marL="168625" indent="-168625">
              <a:buFont typeface="Arial" pitchFamily="34" charset="0"/>
              <a:buChar char="•"/>
            </a:pPr>
            <a:r>
              <a:rPr lang="en-US" b="1" dirty="0"/>
              <a:t>Clean &amp; Recondition</a:t>
            </a:r>
            <a:r>
              <a:rPr lang="en-US" dirty="0"/>
              <a:t>: Each unit is cleaned and detailed. Old labels are removed and new labels applied. New fasteners and panels are installed as appropriate. Casings are cleaned, touched up, or repainted as applicable.</a:t>
            </a:r>
          </a:p>
          <a:p>
            <a:pPr marL="168625" indent="-168625">
              <a:buFont typeface="Arial" pitchFamily="34" charset="0"/>
              <a:buChar char="•"/>
            </a:pPr>
            <a:r>
              <a:rPr lang="en-US" b="1" dirty="0"/>
              <a:t>Package</a:t>
            </a:r>
            <a:r>
              <a:rPr lang="en-US" dirty="0"/>
              <a:t>: Units are carefully wrapped, placed in a new protective shipping box, and sealed in preparation for delivery.</a:t>
            </a:r>
          </a:p>
          <a:p>
            <a:endParaRPr lang="en-US" dirty="0"/>
          </a:p>
        </p:txBody>
      </p:sp>
      <p:sp>
        <p:nvSpPr>
          <p:cNvPr id="4" name="Slide Number Placeholder 3"/>
          <p:cNvSpPr>
            <a:spLocks noGrp="1"/>
          </p:cNvSpPr>
          <p:nvPr>
            <p:ph type="sldNum" sz="quarter" idx="10"/>
          </p:nvPr>
        </p:nvSpPr>
        <p:spPr/>
        <p:txBody>
          <a:bodyPr/>
          <a:lstStyle/>
          <a:p>
            <a:fld id="{3E741BD8-EEF4-46B0-B172-A870E081FD94}" type="slidenum">
              <a:rPr lang="en-GB" smtClean="0">
                <a:solidFill>
                  <a:prstClr val="black"/>
                </a:solidFill>
                <a:latin typeface="Calibri"/>
              </a:rPr>
              <a:pPr/>
              <a:t>21</a:t>
            </a:fld>
            <a:endParaRPr lang="en-GB" dirty="0">
              <a:solidFill>
                <a:prstClr val="black"/>
              </a:solidFill>
              <a:latin typeface="Calibri"/>
            </a:endParaRPr>
          </a:p>
        </p:txBody>
      </p:sp>
    </p:spTree>
    <p:extLst>
      <p:ext uri="{BB962C8B-B14F-4D97-AF65-F5344CB8AC3E}">
        <p14:creationId xmlns:p14="http://schemas.microsoft.com/office/powerpoint/2010/main" val="1417939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01D5AFE-07D8-49BF-8C1F-0259555C0101}" type="slidenum">
              <a:rPr lang="en-US" smtClean="0">
                <a:solidFill>
                  <a:prstClr val="black"/>
                </a:solidFill>
                <a:latin typeface="Calibri"/>
              </a:rPr>
              <a:pPr>
                <a:defRPr/>
              </a:pPr>
              <a:t>22</a:t>
            </a:fld>
            <a:endParaRPr lang="en-US" dirty="0">
              <a:solidFill>
                <a:prstClr val="black"/>
              </a:solidFill>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9F4336-87CF-49D6-91DF-562858285839}" type="slidenum">
              <a:rPr lang="en-US" smtClean="0">
                <a:solidFill>
                  <a:prstClr val="black"/>
                </a:solidFill>
                <a:latin typeface="Calibri"/>
              </a:rPr>
              <a:pPr/>
              <a:t>23</a:t>
            </a:fld>
            <a:endParaRPr lang="en-US" dirty="0">
              <a:solidFill>
                <a:prstClr val="black"/>
              </a:solidFill>
              <a:latin typeface="Calibri"/>
            </a:endParaRPr>
          </a:p>
        </p:txBody>
      </p:sp>
    </p:spTree>
    <p:extLst>
      <p:ext uri="{BB962C8B-B14F-4D97-AF65-F5344CB8AC3E}">
        <p14:creationId xmlns:p14="http://schemas.microsoft.com/office/powerpoint/2010/main" val="2477515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24</a:t>
            </a:fld>
            <a:endParaRPr lang="en-US" dirty="0">
              <a:solidFill>
                <a:prstClr val="black"/>
              </a:solidFill>
              <a:latin typeface="Calibri"/>
            </a:endParaRPr>
          </a:p>
        </p:txBody>
      </p:sp>
    </p:spTree>
    <p:extLst>
      <p:ext uri="{BB962C8B-B14F-4D97-AF65-F5344CB8AC3E}">
        <p14:creationId xmlns:p14="http://schemas.microsoft.com/office/powerpoint/2010/main" val="1886330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3</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85018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19322-2AC8-49E9-BC55-21E2515821EB}" type="slidenum">
              <a:rPr lang="en-US" smtClean="0">
                <a:solidFill>
                  <a:prstClr val="black"/>
                </a:solidFill>
                <a:latin typeface="Calibri"/>
              </a:rPr>
              <a:pPr/>
              <a:t>25</a:t>
            </a:fld>
            <a:endParaRPr lang="en-US" dirty="0">
              <a:solidFill>
                <a:prstClr val="black"/>
              </a:solidFill>
              <a:latin typeface="Calibri"/>
            </a:endParaRPr>
          </a:p>
        </p:txBody>
      </p:sp>
    </p:spTree>
    <p:extLst>
      <p:ext uri="{BB962C8B-B14F-4D97-AF65-F5344CB8AC3E}">
        <p14:creationId xmlns:p14="http://schemas.microsoft.com/office/powerpoint/2010/main" val="4059938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Bad news</a:t>
            </a:r>
          </a:p>
          <a:p>
            <a:r>
              <a:rPr lang="en-US" dirty="0" err="1" smtClean="0"/>
              <a:t>Unelss</a:t>
            </a:r>
            <a:r>
              <a:rPr lang="en-US" dirty="0" smtClean="0"/>
              <a:t> something changes to erate P1 will be challenged</a:t>
            </a:r>
            <a:r>
              <a:rPr lang="en-US" baseline="0" dirty="0" smtClean="0"/>
              <a:t> to fund all of P1</a:t>
            </a:r>
            <a:endParaRPr lang="en-US" dirty="0"/>
          </a:p>
        </p:txBody>
      </p:sp>
      <p:sp>
        <p:nvSpPr>
          <p:cNvPr id="4" name="Slide Number Placeholder 3"/>
          <p:cNvSpPr>
            <a:spLocks noGrp="1"/>
          </p:cNvSpPr>
          <p:nvPr>
            <p:ph type="sldNum" sz="quarter" idx="10"/>
          </p:nvPr>
        </p:nvSpPr>
        <p:spPr/>
        <p:txBody>
          <a:bodyPr/>
          <a:lstStyle/>
          <a:p>
            <a:fld id="{73FABF16-E303-4542-AFD1-272664F48989}" type="slidenum">
              <a:rPr lang="en-US" smtClean="0">
                <a:solidFill>
                  <a:prstClr val="black"/>
                </a:solidFill>
                <a:latin typeface="Calibri"/>
              </a:rPr>
              <a:pPr/>
              <a:t>4</a:t>
            </a:fld>
            <a:endParaRPr lang="en-US" dirty="0">
              <a:solidFill>
                <a:prstClr val="black"/>
              </a:solidFill>
              <a:latin typeface="Calibri"/>
            </a:endParaRPr>
          </a:p>
        </p:txBody>
      </p:sp>
    </p:spTree>
    <p:extLst>
      <p:ext uri="{BB962C8B-B14F-4D97-AF65-F5344CB8AC3E}">
        <p14:creationId xmlns:p14="http://schemas.microsoft.com/office/powerpoint/2010/main" val="2572134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5</a:t>
            </a:fld>
            <a:endParaRPr lang="en-US">
              <a:solidFill>
                <a:prstClr val="black"/>
              </a:solidFill>
              <a:latin typeface="Calibri"/>
            </a:endParaRPr>
          </a:p>
        </p:txBody>
      </p:sp>
      <p:sp>
        <p:nvSpPr>
          <p:cNvPr id="5" name="Notes Placeholder 4"/>
          <p:cNvSpPr>
            <a:spLocks noGrp="1"/>
          </p:cNvSpPr>
          <p:nvPr>
            <p:ph type="body" sz="quarter" idx="11"/>
          </p:nvPr>
        </p:nvSpPr>
        <p:spPr/>
        <p:txBody>
          <a:bodyPr/>
          <a:lstStyle/>
          <a:p>
            <a:r>
              <a:rPr lang="en-US" dirty="0"/>
              <a:t>Public Comment Period</a:t>
            </a:r>
          </a:p>
          <a:p>
            <a:pPr lvl="1"/>
            <a:r>
              <a:rPr lang="en-US" sz="2000" dirty="0"/>
              <a:t>April 6</a:t>
            </a:r>
            <a:r>
              <a:rPr lang="en-US" sz="2000" baseline="30000" dirty="0"/>
              <a:t>th</a:t>
            </a:r>
            <a:r>
              <a:rPr lang="en-US" sz="2000" dirty="0"/>
              <a:t> and reply to comments, April 21</a:t>
            </a:r>
            <a:r>
              <a:rPr lang="en-US" sz="2000" baseline="30000" dirty="0"/>
              <a:t>st</a:t>
            </a:r>
            <a:endParaRPr lang="en-US" sz="2000" dirty="0"/>
          </a:p>
          <a:p>
            <a:r>
              <a:rPr lang="en-US" dirty="0"/>
              <a:t>Cisco is submitting responses</a:t>
            </a:r>
          </a:p>
          <a:p>
            <a:r>
              <a:rPr lang="en-US" b="1" dirty="0"/>
              <a:t>Timeline</a:t>
            </a:r>
            <a:r>
              <a:rPr lang="en-US" dirty="0"/>
              <a:t> for E-Rate Modernization</a:t>
            </a:r>
          </a:p>
          <a:p>
            <a:pPr lvl="1"/>
            <a:r>
              <a:rPr lang="en-US" sz="2000" dirty="0"/>
              <a:t>Summer/Fall  2014: Rule changes announced by FCC</a:t>
            </a:r>
          </a:p>
          <a:p>
            <a:pPr lvl="1"/>
            <a:r>
              <a:rPr lang="en-US" sz="2000" b="1" dirty="0"/>
              <a:t>Rule changes/etc. start with Funding Year 2015 (Year 18)</a:t>
            </a:r>
          </a:p>
          <a:p>
            <a:pPr lvl="1"/>
            <a:r>
              <a:rPr lang="en-US" sz="2000" dirty="0"/>
              <a:t>Impacts schools RFPs/Form 470s, starting Fall 2014</a:t>
            </a:r>
          </a:p>
          <a:p>
            <a:endParaRPr lang="en-US" dirty="0"/>
          </a:p>
        </p:txBody>
      </p:sp>
    </p:spTree>
    <p:extLst>
      <p:ext uri="{BB962C8B-B14F-4D97-AF65-F5344CB8AC3E}">
        <p14:creationId xmlns:p14="http://schemas.microsoft.com/office/powerpoint/2010/main" val="53596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6</a:t>
            </a:fld>
            <a:endParaRPr lang="en-US">
              <a:solidFill>
                <a:prstClr val="black"/>
              </a:solidFill>
              <a:latin typeface="Calibri"/>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85938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FDC67-10CF-4DEB-8064-C898ED8C34D9}" type="slidenum">
              <a:rPr lang="en-US" smtClean="0"/>
              <a:pPr/>
              <a:t>8</a:t>
            </a:fld>
            <a:endParaRPr lang="en-US" dirty="0"/>
          </a:p>
        </p:txBody>
      </p:sp>
    </p:spTree>
    <p:extLst>
      <p:ext uri="{BB962C8B-B14F-4D97-AF65-F5344CB8AC3E}">
        <p14:creationId xmlns:p14="http://schemas.microsoft.com/office/powerpoint/2010/main" val="316686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620795E-DEB2-4BBF-9056-1F5DE7ECBC0E}" type="slidenum">
              <a:rPr lang="en-US" altLang="en-US">
                <a:solidFill>
                  <a:prstClr val="black"/>
                </a:solidFill>
              </a:rPr>
              <a:pPr eaLnBrk="1" hangingPunct="1">
                <a:spcBef>
                  <a:spcPct val="0"/>
                </a:spcBef>
              </a:pPr>
              <a:t>11</a:t>
            </a:fld>
            <a:endParaRPr lang="en-US" altLang="en-US">
              <a:solidFill>
                <a:prstClr val="black"/>
              </a:solidFill>
            </a:endParaRPr>
          </a:p>
        </p:txBody>
      </p:sp>
      <p:sp>
        <p:nvSpPr>
          <p:cNvPr id="12291" name="Rectangle 2"/>
          <p:cNvSpPr>
            <a:spLocks noGrp="1" noRot="1" noChangeAspect="1" noChangeArrowheads="1" noTextEdit="1"/>
          </p:cNvSpPr>
          <p:nvPr>
            <p:ph type="sldImg"/>
          </p:nvPr>
        </p:nvSpPr>
        <p:spPr>
          <a:xfrm>
            <a:off x="-30163" y="239713"/>
            <a:ext cx="6977063" cy="3925887"/>
          </a:xfrm>
          <a:ln/>
        </p:spPr>
      </p:sp>
      <p:sp>
        <p:nvSpPr>
          <p:cNvPr id="12292" name="Rectangle 3"/>
          <p:cNvSpPr>
            <a:spLocks noGrp="1" noChangeArrowheads="1"/>
          </p:cNvSpPr>
          <p:nvPr>
            <p:ph type="body" idx="1"/>
          </p:nvPr>
        </p:nvSpPr>
        <p:spPr>
          <a:xfrm>
            <a:off x="750888" y="4306888"/>
            <a:ext cx="5351462"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E994CFD-10B3-401A-9252-B2B8DD6EFFD7}" type="slidenum">
              <a:rPr lang="en-US" altLang="en-US">
                <a:solidFill>
                  <a:prstClr val="black"/>
                </a:solidFill>
              </a:rPr>
              <a:pPr eaLnBrk="1" hangingPunct="1">
                <a:spcBef>
                  <a:spcPct val="0"/>
                </a:spcBef>
              </a:pPr>
              <a:t>12</a:t>
            </a:fld>
            <a:endParaRPr lang="en-US" altLang="en-US">
              <a:solidFill>
                <a:prstClr val="black"/>
              </a:solidFill>
            </a:endParaRPr>
          </a:p>
        </p:txBody>
      </p:sp>
      <p:sp>
        <p:nvSpPr>
          <p:cNvPr id="13315" name="Rectangle 2"/>
          <p:cNvSpPr>
            <a:spLocks noGrp="1" noRot="1" noChangeAspect="1" noChangeArrowheads="1" noTextEdit="1"/>
          </p:cNvSpPr>
          <p:nvPr>
            <p:ph type="sldImg"/>
          </p:nvPr>
        </p:nvSpPr>
        <p:spPr>
          <a:xfrm>
            <a:off x="382588" y="685800"/>
            <a:ext cx="6096000" cy="3429000"/>
          </a:xfrm>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charset="0"/>
              </a:rPr>
              <a:t>DISCLAIMER </a:t>
            </a:r>
            <a:r>
              <a:rPr lang="en-US" altLang="en-US" smtClean="0">
                <a:latin typeface="Arial" charset="0"/>
              </a:rPr>
              <a:t>(Must appear anywhere this offer is mentioned):</a:t>
            </a:r>
          </a:p>
          <a:p>
            <a:pPr eaLnBrk="1" hangingPunct="1"/>
            <a:r>
              <a:rPr lang="en-US" altLang="en-US" i="1" smtClean="0">
                <a:latin typeface="Arial" charset="0"/>
              </a:rPr>
              <a:t>* Applies to Cisco Unified Communications solutions only. Customer eligibility subject to credit approval. Cisco partner must be AT certified and must use Cisco Capital's Progress Payments promotion for customer to qualify. All implementation costs to be included in lease agreement. Maximum deployment period of 120 to 180 days depending on customer type and deal size. Interest charges will begin to accrue after set deployment period and will be billed to the customer monthly until implementation is completed and lease schedule begins. This promotion cannot be combined with any other financing program or promotion. This promotion will expire on July 26, 2008 and can be modified or withdrawn at any time without notice.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B5F1EC2-D289-4335-9FEE-0A93F6CE70A4}" type="slidenum">
              <a:rPr lang="en-US" altLang="en-US">
                <a:solidFill>
                  <a:prstClr val="black"/>
                </a:solidFill>
              </a:rPr>
              <a:pPr eaLnBrk="1" hangingPunct="1">
                <a:spcBef>
                  <a:spcPct val="0"/>
                </a:spcBef>
              </a:pPr>
              <a:t>13</a:t>
            </a:fld>
            <a:endParaRPr lang="en-US" altLang="en-US">
              <a:solidFill>
                <a:prstClr val="black"/>
              </a:solidFill>
            </a:endParaRPr>
          </a:p>
        </p:txBody>
      </p:sp>
      <p:sp>
        <p:nvSpPr>
          <p:cNvPr id="14339" name="Rectangle 2"/>
          <p:cNvSpPr>
            <a:spLocks noGrp="1" noRot="1" noChangeAspect="1" noChangeArrowheads="1" noTextEdit="1"/>
          </p:cNvSpPr>
          <p:nvPr>
            <p:ph type="sldImg"/>
          </p:nvPr>
        </p:nvSpPr>
        <p:spPr>
          <a:xfrm>
            <a:off x="-30163" y="241300"/>
            <a:ext cx="6977063" cy="3925888"/>
          </a:xfrm>
          <a:ln/>
        </p:spPr>
      </p:sp>
      <p:sp>
        <p:nvSpPr>
          <p:cNvPr id="14340" name="Rectangle 3"/>
          <p:cNvSpPr>
            <a:spLocks noGrp="1" noChangeArrowheads="1"/>
          </p:cNvSpPr>
          <p:nvPr>
            <p:ph type="body" idx="1"/>
          </p:nvPr>
        </p:nvSpPr>
        <p:spPr>
          <a:xfrm>
            <a:off x="750888" y="4305300"/>
            <a:ext cx="5351462"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393"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6" y="3621013"/>
            <a:ext cx="8112126" cy="288131"/>
          </a:xfrm>
          <a:prstGeom prst="rect">
            <a:avLst/>
          </a:prstGeom>
        </p:spPr>
        <p:txBody>
          <a:bodyPr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931" indent="0" algn="ctr">
              <a:buNone/>
              <a:defRPr>
                <a:solidFill>
                  <a:schemeClr val="tx1">
                    <a:tint val="75000"/>
                  </a:schemeClr>
                </a:solidFill>
              </a:defRPr>
            </a:lvl2pPr>
            <a:lvl3pPr marL="685862" indent="0" algn="ctr">
              <a:buNone/>
              <a:defRPr>
                <a:solidFill>
                  <a:schemeClr val="tx1">
                    <a:tint val="75000"/>
                  </a:schemeClr>
                </a:solidFill>
              </a:defRPr>
            </a:lvl3pPr>
            <a:lvl4pPr marL="1028794" indent="0" algn="ctr">
              <a:buNone/>
              <a:defRPr>
                <a:solidFill>
                  <a:schemeClr val="tx1">
                    <a:tint val="75000"/>
                  </a:schemeClr>
                </a:solidFill>
              </a:defRPr>
            </a:lvl4pPr>
            <a:lvl5pPr marL="1371726" indent="0" algn="ctr">
              <a:buNone/>
              <a:defRPr>
                <a:solidFill>
                  <a:schemeClr val="tx1">
                    <a:tint val="75000"/>
                  </a:schemeClr>
                </a:solidFill>
              </a:defRPr>
            </a:lvl5pPr>
            <a:lvl6pPr marL="1714657" indent="0" algn="ctr">
              <a:buNone/>
              <a:defRPr>
                <a:solidFill>
                  <a:schemeClr val="tx1">
                    <a:tint val="75000"/>
                  </a:schemeClr>
                </a:solidFill>
              </a:defRPr>
            </a:lvl6pPr>
            <a:lvl7pPr marL="2057588" indent="0" algn="ctr">
              <a:buNone/>
              <a:defRPr>
                <a:solidFill>
                  <a:schemeClr val="tx1">
                    <a:tint val="75000"/>
                  </a:schemeClr>
                </a:solidFill>
              </a:defRPr>
            </a:lvl7pPr>
            <a:lvl8pPr marL="2400520" indent="0" algn="ctr">
              <a:buNone/>
              <a:defRPr>
                <a:solidFill>
                  <a:schemeClr val="tx1">
                    <a:tint val="75000"/>
                  </a:schemeClr>
                </a:solidFill>
              </a:defRPr>
            </a:lvl8pPr>
            <a:lvl9pPr marL="274345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68" y="3873677"/>
            <a:ext cx="8112650" cy="288131"/>
          </a:xfrm>
          <a:prstGeom prst="rect">
            <a:avLst/>
          </a:prstGeom>
        </p:spPr>
        <p:txBody>
          <a:bodyPr/>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7" y="4453668"/>
            <a:ext cx="8112650" cy="288131"/>
          </a:xfrm>
          <a:prstGeom prst="rect">
            <a:avLst/>
          </a:prstGeom>
        </p:spPr>
        <p:txBody>
          <a:bodyPr/>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70" y="2622502"/>
            <a:ext cx="8302625" cy="299001"/>
          </a:xfrm>
          <a:prstGeom prst="rect">
            <a:avLst/>
          </a:prstGeom>
        </p:spPr>
        <p:txBody>
          <a:bodyPr/>
          <a:lstStyle>
            <a:lvl1pPr marL="0" indent="0">
              <a:buFont typeface="Arial" panose="020B0604020202020204" pitchFamily="34" charset="0"/>
              <a:buNone/>
              <a:defRPr sz="1800" baseline="0">
                <a:solidFill>
                  <a:schemeClr val="tx1"/>
                </a:solidFill>
                <a:latin typeface="+mj-lt"/>
              </a:defRPr>
            </a:lvl1pPr>
            <a:lvl2pPr marL="304841" indent="0">
              <a:buNone/>
              <a:defRPr/>
            </a:lvl2pPr>
            <a:lvl3pPr marL="427491" indent="0">
              <a:buNone/>
              <a:defRPr/>
            </a:lvl3pPr>
            <a:lvl4pPr marL="516800" indent="0">
              <a:buNone/>
              <a:defRPr/>
            </a:lvl4pPr>
            <a:lvl5pPr marL="601346" indent="0">
              <a:buNone/>
              <a:defRPr/>
            </a:lvl5pPr>
          </a:lstStyle>
          <a:p>
            <a:pPr lvl="0"/>
            <a:r>
              <a:rPr lang="en-GB" dirty="0" smtClean="0"/>
              <a:t>Subhead goes here</a:t>
            </a:r>
            <a:endParaRPr lang="en-GB" dirty="0"/>
          </a:p>
        </p:txBody>
      </p:sp>
      <p:cxnSp>
        <p:nvCxnSpPr>
          <p:cNvPr id="27" name="Straight Connector 2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62" y="307874"/>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solidFill>
                  <a:schemeClr val="bg1"/>
                </a:solidFill>
                <a:latin typeface="+mj-l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chemeClr val="bg1"/>
                </a:solidFill>
                <a:latin typeface="+mj-l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chemeClr val="bg1"/>
                </a:solidFill>
                <a:latin typeface="+mj-l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chemeClr val="bg1"/>
                </a:solidFill>
                <a:latin typeface="+mj-l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grpSp>
    </p:spTree>
    <p:extLst>
      <p:ext uri="{BB962C8B-B14F-4D97-AF65-F5344CB8AC3E}">
        <p14:creationId xmlns:p14="http://schemas.microsoft.com/office/powerpoint/2010/main" val="177882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8" y="1200150"/>
            <a:ext cx="8659976" cy="3394075"/>
          </a:xfrm>
          <a:prstGeom prst="rect">
            <a:avLst/>
          </a:prstGeom>
        </p:spPr>
        <p:txBody>
          <a:bodyPr>
            <a:noAutofit/>
          </a:bodyPr>
          <a:lstStyle>
            <a:lvl1pPr marL="285750" marR="0" indent="-285750" algn="l" defTabSz="457200"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marL="0" marR="0" lvl="0" indent="0" algn="l" defTabSz="457200"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userDrawn="1"/>
        </p:nvSpPr>
        <p:spPr bwMode="ltGray">
          <a:xfrm>
            <a:off x="7813257" y="4745973"/>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9" name="Rectangle 7"/>
          <p:cNvSpPr>
            <a:spLocks noChangeArrowheads="1"/>
          </p:cNvSpPr>
          <p:nvPr userDrawn="1"/>
        </p:nvSpPr>
        <p:spPr bwMode="ltGray">
          <a:xfrm>
            <a:off x="8665598" y="4742895"/>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10" name="Rectangle 4"/>
          <p:cNvSpPr>
            <a:spLocks noChangeArrowheads="1"/>
          </p:cNvSpPr>
          <p:nvPr userDrawn="1"/>
        </p:nvSpPr>
        <p:spPr bwMode="ltGray">
          <a:xfrm>
            <a:off x="292043"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cxnSp>
        <p:nvCxnSpPr>
          <p:cNvPr id="11" name="Straight Connector 10"/>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18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7" y="240631"/>
            <a:ext cx="8447031" cy="4408370"/>
          </a:xfrm>
          <a:prstGeom prst="rect">
            <a:avLst/>
          </a:prstGeom>
        </p:spPr>
        <p:txBody>
          <a:bodyPr vert="horz" lIns="91428" tIns="45714" rIns="91428" bIns="45714"/>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3580312930"/>
      </p:ext>
    </p:extLst>
  </p:cSld>
  <p:clrMapOvr>
    <a:masterClrMapping/>
  </p:clrMapOvr>
  <p:transition spd="slow">
    <p:wip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144000" cy="4963886"/>
          </a:xfrm>
          <a:prstGeom prst="rect">
            <a:avLst/>
          </a:prstGeom>
        </p:spPr>
        <p:txBody>
          <a:bodyPr vert="horz" lIns="91428" tIns="45714" rIns="91428" bIns="45714"/>
          <a:lstStyle>
            <a:lvl1pPr marL="0" indent="0" algn="ctr">
              <a:buNone/>
              <a:defRPr sz="1500" baseline="0">
                <a:solidFill>
                  <a:schemeClr val="bg1"/>
                </a:solidFill>
                <a:latin typeface="+mn-lt"/>
                <a:cs typeface="CiscoSans ExtraLight"/>
              </a:defRPr>
            </a:lvl1pPr>
          </a:lstStyle>
          <a:p>
            <a:r>
              <a:rPr lang="en-US" smtClean="0"/>
              <a:t>Click icon to add picture</a:t>
            </a:r>
            <a:endParaRPr lang="en-US" dirty="0"/>
          </a:p>
        </p:txBody>
      </p:sp>
      <p:cxnSp>
        <p:nvCxnSpPr>
          <p:cNvPr id="7" name="Straight Connector 6"/>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702537"/>
      </p:ext>
    </p:extLst>
  </p:cSld>
  <p:clrMapOvr>
    <a:masterClrMapping/>
  </p:clrMapOvr>
  <p:transition spd="slow">
    <p:wip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2916766" y="582930"/>
            <a:ext cx="5899416"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7" tIns="34289" rIns="68577" bIns="34289" rtlCol="0" anchor="ctr">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r>
              <a:rPr lang="en-US" smtClean="0"/>
              <a:t>Click icon to add media</a:t>
            </a:r>
            <a:endParaRPr lang="en-US" dirty="0"/>
          </a:p>
        </p:txBody>
      </p:sp>
      <p:sp>
        <p:nvSpPr>
          <p:cNvPr id="37" name="Rectangle 5"/>
          <p:cNvSpPr>
            <a:spLocks noChangeArrowheads="1"/>
          </p:cNvSpPr>
          <p:nvPr userDrawn="1"/>
        </p:nvSpPr>
        <p:spPr bwMode="ltGray">
          <a:xfrm>
            <a:off x="7826099" y="4932114"/>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38" name="Rectangle 7"/>
          <p:cNvSpPr>
            <a:spLocks noChangeArrowheads="1"/>
          </p:cNvSpPr>
          <p:nvPr userDrawn="1"/>
        </p:nvSpPr>
        <p:spPr bwMode="ltGray">
          <a:xfrm>
            <a:off x="8662413" y="4929036"/>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39" name="Rectangle 4"/>
          <p:cNvSpPr>
            <a:spLocks noChangeArrowheads="1"/>
          </p:cNvSpPr>
          <p:nvPr userDrawn="1"/>
        </p:nvSpPr>
        <p:spPr bwMode="ltGray">
          <a:xfrm>
            <a:off x="292050" y="4916607"/>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spTree>
    <p:extLst>
      <p:ext uri="{BB962C8B-B14F-4D97-AF65-F5344CB8AC3E}">
        <p14:creationId xmlns:p14="http://schemas.microsoft.com/office/powerpoint/2010/main" val="39363703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4391620" y="584002"/>
            <a:ext cx="4424562"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7" tIns="34289" rIns="68577" bIns="34289" rtlCol="0" anchor="ctr">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r>
              <a:rPr lang="en-US" smtClean="0"/>
              <a:t>Click icon to add media</a:t>
            </a:r>
            <a:endParaRPr lang="en-US" dirty="0"/>
          </a:p>
        </p:txBody>
      </p:sp>
      <p:sp>
        <p:nvSpPr>
          <p:cNvPr id="19" name="Rectangle 5"/>
          <p:cNvSpPr>
            <a:spLocks noChangeArrowheads="1"/>
          </p:cNvSpPr>
          <p:nvPr userDrawn="1"/>
        </p:nvSpPr>
        <p:spPr bwMode="ltGray">
          <a:xfrm>
            <a:off x="7826099" y="4932114"/>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22" name="Rectangle 7"/>
          <p:cNvSpPr>
            <a:spLocks noChangeArrowheads="1"/>
          </p:cNvSpPr>
          <p:nvPr userDrawn="1"/>
        </p:nvSpPr>
        <p:spPr bwMode="ltGray">
          <a:xfrm>
            <a:off x="8662413" y="4929036"/>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6" name="Rectangle 4"/>
          <p:cNvSpPr>
            <a:spLocks noChangeArrowheads="1"/>
          </p:cNvSpPr>
          <p:nvPr userDrawn="1"/>
        </p:nvSpPr>
        <p:spPr bwMode="ltGray">
          <a:xfrm>
            <a:off x="292050" y="4916607"/>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spTree>
    <p:extLst>
      <p:ext uri="{BB962C8B-B14F-4D97-AF65-F5344CB8AC3E}">
        <p14:creationId xmlns:p14="http://schemas.microsoft.com/office/powerpoint/2010/main" val="23167709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7"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8"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9" name="Straight Connector 8"/>
          <p:cNvCxnSpPr/>
          <p:nvPr userDrawn="1"/>
        </p:nvCxnSpPr>
        <p:spPr>
          <a:xfrm>
            <a:off x="0" y="5057775"/>
            <a:ext cx="9144000" cy="0"/>
          </a:xfrm>
          <a:prstGeom prst="line">
            <a:avLst/>
          </a:prstGeom>
          <a:ln w="177800">
            <a:gradFill>
              <a:gsLst>
                <a:gs pos="34000">
                  <a:schemeClr val="bg2"/>
                </a:gs>
                <a:gs pos="93000">
                  <a:schemeClr val="accent5"/>
                </a:gs>
                <a:gs pos="0">
                  <a:schemeClr val="bg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20657"/>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4"/>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7"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9"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8" name="Straight Connector 7"/>
          <p:cNvCxnSpPr/>
          <p:nvPr userDrawn="1"/>
        </p:nvCxnSpPr>
        <p:spPr>
          <a:xfrm>
            <a:off x="0" y="5057775"/>
            <a:ext cx="9144000" cy="0"/>
          </a:xfrm>
          <a:prstGeom prst="line">
            <a:avLst/>
          </a:prstGeom>
          <a:ln w="177800">
            <a:gradFill>
              <a:gsLst>
                <a:gs pos="34000">
                  <a:schemeClr val="bg2"/>
                </a:gs>
                <a:gs pos="93000">
                  <a:schemeClr val="accent5"/>
                </a:gs>
                <a:gs pos="0">
                  <a:schemeClr val="bg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931925"/>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33000">
              <a:schemeClr val="bg2"/>
            </a:gs>
            <a:gs pos="0">
              <a:srgbClr val="272749"/>
            </a:gs>
            <a:gs pos="93000">
              <a:srgbClr val="EE402F"/>
            </a:gs>
            <a:gs pos="100000">
              <a:srgbClr val="F37528"/>
            </a:gs>
          </a:gsLst>
          <a:lin ang="120000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7"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9"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8" name="Straight Connector 7"/>
          <p:cNvCxnSpPr/>
          <p:nvPr userDrawn="1"/>
        </p:nvCxnSpPr>
        <p:spPr>
          <a:xfrm>
            <a:off x="0" y="5057775"/>
            <a:ext cx="9144000" cy="0"/>
          </a:xfrm>
          <a:prstGeom prst="line">
            <a:avLst/>
          </a:prstGeom>
          <a:ln w="177800">
            <a:gradFill>
              <a:gsLst>
                <a:gs pos="34000">
                  <a:schemeClr val="bg2"/>
                </a:gs>
                <a:gs pos="93000">
                  <a:schemeClr val="accent5"/>
                </a:gs>
                <a:gs pos="0">
                  <a:schemeClr val="bg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0019007"/>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112980"/>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losing Slide_green">
    <p:bg>
      <p:bgPr>
        <a:gradFill>
          <a:gsLst>
            <a:gs pos="33000">
              <a:schemeClr val="bg2"/>
            </a:gs>
            <a:gs pos="0">
              <a:srgbClr val="272749"/>
            </a:gs>
            <a:gs pos="93000">
              <a:srgbClr val="EE402F"/>
            </a:gs>
            <a:gs pos="100000">
              <a:srgbClr val="F37528"/>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3947936" y="4088810"/>
            <a:ext cx="1240920" cy="659747"/>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grpSp>
    </p:spTree>
    <p:extLst>
      <p:ext uri="{BB962C8B-B14F-4D97-AF65-F5344CB8AC3E}">
        <p14:creationId xmlns:p14="http://schemas.microsoft.com/office/powerpoint/2010/main" val="22248781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33000">
              <a:schemeClr val="bg2"/>
            </a:gs>
            <a:gs pos="0">
              <a:srgbClr val="272749"/>
            </a:gs>
            <a:gs pos="93000">
              <a:srgbClr val="EE402F"/>
            </a:gs>
            <a:gs pos="100000">
              <a:srgbClr val="F37528"/>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626132" y="2300018"/>
            <a:ext cx="2437246" cy="646319"/>
          </a:xfrm>
          <a:prstGeom prst="rect">
            <a:avLst/>
          </a:prstGeom>
          <a:noFill/>
        </p:spPr>
        <p:txBody>
          <a:bodyPr wrap="none" lIns="91428" tIns="45714" rIns="91428" bIns="45714" rtlCol="0">
            <a:spAutoFit/>
          </a:bodyPr>
          <a:lstStyle/>
          <a:p>
            <a:pPr defTabSz="457143"/>
            <a:r>
              <a:rPr lang="en-US" sz="3600" dirty="0">
                <a:solidFill>
                  <a:srgbClr val="FFFFFF"/>
                </a:solidFill>
                <a:latin typeface="CiscoSansTT ExtraLight"/>
              </a:rPr>
              <a:t>Thank you.</a:t>
            </a:r>
          </a:p>
        </p:txBody>
      </p:sp>
      <p:sp>
        <p:nvSpPr>
          <p:cNvPr id="65" name="Rectangle 64"/>
          <p:cNvSpPr>
            <a:spLocks noChangeArrowheads="1"/>
          </p:cNvSpPr>
          <p:nvPr userDrawn="1"/>
        </p:nvSpPr>
        <p:spPr bwMode="black">
          <a:xfrm>
            <a:off x="6286242" y="2851179"/>
            <a:ext cx="116616" cy="441827"/>
          </a:xfrm>
          <a:prstGeom prst="rect">
            <a:avLst/>
          </a:prstGeom>
          <a:solidFill>
            <a:schemeClr val="tx1"/>
          </a:solidFill>
          <a:ln w="9525">
            <a:noFill/>
            <a:miter lim="800000"/>
            <a:headEnd/>
            <a:tailEnd/>
          </a:ln>
        </p:spPr>
        <p:txBody>
          <a:bodyPr lIns="91428" tIns="45714" rIns="91428" bIns="45714"/>
          <a:lstStyle/>
          <a:p>
            <a:pPr defTabSz="457143"/>
            <a:endParaRPr lang="en-US">
              <a:solidFill>
                <a:srgbClr val="0096D6"/>
              </a:solidFill>
              <a:latin typeface="CiscoSansTT ExtraLight"/>
            </a:endParaRPr>
          </a:p>
        </p:txBody>
      </p:sp>
      <p:sp>
        <p:nvSpPr>
          <p:cNvPr id="66" name="Freeform 65"/>
          <p:cNvSpPr>
            <a:spLocks/>
          </p:cNvSpPr>
          <p:nvPr userDrawn="1"/>
        </p:nvSpPr>
        <p:spPr bwMode="black">
          <a:xfrm>
            <a:off x="6965595" y="2840181"/>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67" name="Freeform 66"/>
          <p:cNvSpPr>
            <a:spLocks/>
          </p:cNvSpPr>
          <p:nvPr userDrawn="1"/>
        </p:nvSpPr>
        <p:spPr bwMode="black">
          <a:xfrm>
            <a:off x="5798084" y="2840181"/>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68" name="Freeform 67"/>
          <p:cNvSpPr>
            <a:spLocks noEditPoints="1"/>
          </p:cNvSpPr>
          <p:nvPr userDrawn="1"/>
        </p:nvSpPr>
        <p:spPr bwMode="black">
          <a:xfrm>
            <a:off x="7425276" y="2840181"/>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69" name="Freeform 68"/>
          <p:cNvSpPr>
            <a:spLocks/>
          </p:cNvSpPr>
          <p:nvPr userDrawn="1"/>
        </p:nvSpPr>
        <p:spPr bwMode="black">
          <a:xfrm>
            <a:off x="6553377" y="2840181"/>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0" name="Freeform 69"/>
          <p:cNvSpPr>
            <a:spLocks/>
          </p:cNvSpPr>
          <p:nvPr userDrawn="1"/>
        </p:nvSpPr>
        <p:spPr bwMode="black">
          <a:xfrm>
            <a:off x="5566217"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1" name="Freeform 70"/>
          <p:cNvSpPr>
            <a:spLocks/>
          </p:cNvSpPr>
          <p:nvPr userDrawn="1"/>
        </p:nvSpPr>
        <p:spPr bwMode="black">
          <a:xfrm>
            <a:off x="5874026" y="2072756"/>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2" name="Freeform 71"/>
          <p:cNvSpPr>
            <a:spLocks/>
          </p:cNvSpPr>
          <p:nvPr userDrawn="1"/>
        </p:nvSpPr>
        <p:spPr bwMode="black">
          <a:xfrm>
            <a:off x="6176416" y="1863398"/>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3" name="Freeform 72"/>
          <p:cNvSpPr>
            <a:spLocks/>
          </p:cNvSpPr>
          <p:nvPr userDrawn="1"/>
        </p:nvSpPr>
        <p:spPr bwMode="black">
          <a:xfrm>
            <a:off x="6484219" y="2072752"/>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4" name="Freeform 73"/>
          <p:cNvSpPr>
            <a:spLocks/>
          </p:cNvSpPr>
          <p:nvPr userDrawn="1"/>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5" name="Freeform 74"/>
          <p:cNvSpPr>
            <a:spLocks/>
          </p:cNvSpPr>
          <p:nvPr userDrawn="1"/>
        </p:nvSpPr>
        <p:spPr bwMode="black">
          <a:xfrm>
            <a:off x="7093066"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6" name="Freeform 75"/>
          <p:cNvSpPr>
            <a:spLocks/>
          </p:cNvSpPr>
          <p:nvPr userDrawn="1"/>
        </p:nvSpPr>
        <p:spPr bwMode="black">
          <a:xfrm>
            <a:off x="7400877"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7" name="Freeform 76"/>
          <p:cNvSpPr>
            <a:spLocks/>
          </p:cNvSpPr>
          <p:nvPr userDrawn="1"/>
        </p:nvSpPr>
        <p:spPr bwMode="black">
          <a:xfrm>
            <a:off x="7703263"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8" name="Freeform 77"/>
          <p:cNvSpPr>
            <a:spLocks/>
          </p:cNvSpPr>
          <p:nvPr userDrawn="1"/>
        </p:nvSpPr>
        <p:spPr bwMode="black">
          <a:xfrm>
            <a:off x="8011072"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Tree>
    <p:extLst>
      <p:ext uri="{BB962C8B-B14F-4D97-AF65-F5344CB8AC3E}">
        <p14:creationId xmlns:p14="http://schemas.microsoft.com/office/powerpoint/2010/main" val="734187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56" y="1249964"/>
            <a:ext cx="8582751" cy="3266034"/>
          </a:xfrm>
          <a:prstGeom prst="rect">
            <a:avLst/>
          </a:prstGeom>
        </p:spPr>
        <p:txBody>
          <a:bodyPr>
            <a:noAutofit/>
          </a:bodyPr>
          <a:lstStyle>
            <a:lvl1pPr marL="280988" indent="-223838">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80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713"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225"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675" indent="-168275">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32780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userDrawn="1"/>
        </p:nvGrpSpPr>
        <p:grpSpPr bwMode="auto">
          <a:xfrm>
            <a:off x="3947936" y="4088810"/>
            <a:ext cx="1240920" cy="659747"/>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grpSp>
    </p:spTree>
    <p:extLst>
      <p:ext uri="{BB962C8B-B14F-4D97-AF65-F5344CB8AC3E}">
        <p14:creationId xmlns:p14="http://schemas.microsoft.com/office/powerpoint/2010/main" val="6287115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401" y="940716"/>
            <a:ext cx="8694007" cy="2878673"/>
          </a:xfrm>
          <a:prstGeom prst="rect">
            <a:avLst/>
          </a:prstGeom>
        </p:spPr>
        <p:txBody>
          <a:bodyPr anchor="ctr" anchorCtr="0">
            <a:noAutofit/>
          </a:bodyPr>
          <a:lstStyle>
            <a:lvl1pPr algn="ctr">
              <a:lnSpc>
                <a:spcPct val="90000"/>
              </a:lnSpc>
              <a:defRPr sz="12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userDrawn="1"/>
        </p:nvGrpSpPr>
        <p:grpSpPr bwMode="auto">
          <a:xfrm>
            <a:off x="3947936" y="4088810"/>
            <a:ext cx="1240920" cy="659747"/>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grpSp>
      <p:cxnSp>
        <p:nvCxnSpPr>
          <p:cNvPr id="24" name="Straight Connector 23"/>
          <p:cNvCxnSpPr/>
          <p:nvPr userDrawn="1"/>
        </p:nvCxnSpPr>
        <p:spPr>
          <a:xfrm>
            <a:off x="0" y="5057775"/>
            <a:ext cx="9144000" cy="0"/>
          </a:xfrm>
          <a:prstGeom prst="line">
            <a:avLst/>
          </a:prstGeom>
          <a:ln w="177800">
            <a:gradFill>
              <a:gsLst>
                <a:gs pos="34000">
                  <a:schemeClr val="bg2"/>
                </a:gs>
                <a:gs pos="93000">
                  <a:schemeClr val="accent5"/>
                </a:gs>
                <a:gs pos="0">
                  <a:schemeClr val="bg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8486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626132" y="2300018"/>
            <a:ext cx="2437246" cy="646319"/>
          </a:xfrm>
          <a:prstGeom prst="rect">
            <a:avLst/>
          </a:prstGeom>
          <a:noFill/>
        </p:spPr>
        <p:txBody>
          <a:bodyPr wrap="none" lIns="91428" tIns="45714" rIns="91428" bIns="45714" rtlCol="0">
            <a:spAutoFit/>
          </a:bodyPr>
          <a:lstStyle/>
          <a:p>
            <a:pPr defTabSz="457143"/>
            <a:r>
              <a:rPr lang="en-US" sz="3600" dirty="0">
                <a:solidFill>
                  <a:srgbClr val="FFFFFF"/>
                </a:solidFill>
                <a:latin typeface="CiscoSansTT ExtraLight"/>
              </a:rPr>
              <a:t>Thank you.</a:t>
            </a:r>
          </a:p>
        </p:txBody>
      </p:sp>
      <p:sp>
        <p:nvSpPr>
          <p:cNvPr id="21" name="Rectangle 20"/>
          <p:cNvSpPr>
            <a:spLocks noChangeArrowheads="1"/>
          </p:cNvSpPr>
          <p:nvPr userDrawn="1"/>
        </p:nvSpPr>
        <p:spPr bwMode="black">
          <a:xfrm>
            <a:off x="6286242" y="2851179"/>
            <a:ext cx="116616" cy="441827"/>
          </a:xfrm>
          <a:prstGeom prst="rect">
            <a:avLst/>
          </a:prstGeom>
          <a:solidFill>
            <a:schemeClr val="tx1"/>
          </a:solidFill>
          <a:ln w="9525">
            <a:noFill/>
            <a:miter lim="800000"/>
            <a:headEnd/>
            <a:tailEnd/>
          </a:ln>
        </p:spPr>
        <p:txBody>
          <a:bodyPr lIns="91428" tIns="45714" rIns="91428" bIns="45714"/>
          <a:lstStyle/>
          <a:p>
            <a:pPr defTabSz="457143"/>
            <a:endParaRPr lang="en-US">
              <a:solidFill>
                <a:srgbClr val="0096D6"/>
              </a:solidFill>
              <a:latin typeface="CiscoSansTT ExtraLight"/>
            </a:endParaRPr>
          </a:p>
        </p:txBody>
      </p:sp>
      <p:sp>
        <p:nvSpPr>
          <p:cNvPr id="22" name="Freeform 21"/>
          <p:cNvSpPr>
            <a:spLocks/>
          </p:cNvSpPr>
          <p:nvPr userDrawn="1"/>
        </p:nvSpPr>
        <p:spPr bwMode="black">
          <a:xfrm>
            <a:off x="6965595" y="2840181"/>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23" name="Freeform 22"/>
          <p:cNvSpPr>
            <a:spLocks/>
          </p:cNvSpPr>
          <p:nvPr userDrawn="1"/>
        </p:nvSpPr>
        <p:spPr bwMode="black">
          <a:xfrm>
            <a:off x="5798084" y="2840181"/>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0" name="Freeform 39"/>
          <p:cNvSpPr>
            <a:spLocks noEditPoints="1"/>
          </p:cNvSpPr>
          <p:nvPr userDrawn="1"/>
        </p:nvSpPr>
        <p:spPr bwMode="black">
          <a:xfrm>
            <a:off x="7425276" y="2840181"/>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1" name="Freeform 40"/>
          <p:cNvSpPr>
            <a:spLocks/>
          </p:cNvSpPr>
          <p:nvPr userDrawn="1"/>
        </p:nvSpPr>
        <p:spPr bwMode="black">
          <a:xfrm>
            <a:off x="6553377" y="2840181"/>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2" name="Freeform 41"/>
          <p:cNvSpPr>
            <a:spLocks/>
          </p:cNvSpPr>
          <p:nvPr userDrawn="1"/>
        </p:nvSpPr>
        <p:spPr bwMode="black">
          <a:xfrm>
            <a:off x="5566217"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3" name="Freeform 42"/>
          <p:cNvSpPr>
            <a:spLocks/>
          </p:cNvSpPr>
          <p:nvPr userDrawn="1"/>
        </p:nvSpPr>
        <p:spPr bwMode="black">
          <a:xfrm>
            <a:off x="5874026" y="2072756"/>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4" name="Freeform 43"/>
          <p:cNvSpPr>
            <a:spLocks/>
          </p:cNvSpPr>
          <p:nvPr userDrawn="1"/>
        </p:nvSpPr>
        <p:spPr bwMode="black">
          <a:xfrm>
            <a:off x="6176416" y="1863398"/>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5" name="Freeform 44"/>
          <p:cNvSpPr>
            <a:spLocks/>
          </p:cNvSpPr>
          <p:nvPr userDrawn="1"/>
        </p:nvSpPr>
        <p:spPr bwMode="black">
          <a:xfrm>
            <a:off x="6484219" y="2072752"/>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6" name="Freeform 45"/>
          <p:cNvSpPr>
            <a:spLocks/>
          </p:cNvSpPr>
          <p:nvPr userDrawn="1"/>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7" name="Freeform 46"/>
          <p:cNvSpPr>
            <a:spLocks/>
          </p:cNvSpPr>
          <p:nvPr userDrawn="1"/>
        </p:nvSpPr>
        <p:spPr bwMode="black">
          <a:xfrm>
            <a:off x="7093066"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8" name="Freeform 47"/>
          <p:cNvSpPr>
            <a:spLocks/>
          </p:cNvSpPr>
          <p:nvPr userDrawn="1"/>
        </p:nvSpPr>
        <p:spPr bwMode="black">
          <a:xfrm>
            <a:off x="7400877"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9" name="Freeform 48"/>
          <p:cNvSpPr>
            <a:spLocks/>
          </p:cNvSpPr>
          <p:nvPr userDrawn="1"/>
        </p:nvSpPr>
        <p:spPr bwMode="black">
          <a:xfrm>
            <a:off x="7703263"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50" name="Freeform 49"/>
          <p:cNvSpPr>
            <a:spLocks/>
          </p:cNvSpPr>
          <p:nvPr userDrawn="1"/>
        </p:nvSpPr>
        <p:spPr bwMode="black">
          <a:xfrm>
            <a:off x="8011072"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Tree>
    <p:extLst>
      <p:ext uri="{BB962C8B-B14F-4D97-AF65-F5344CB8AC3E}">
        <p14:creationId xmlns:p14="http://schemas.microsoft.com/office/powerpoint/2010/main" val="3435062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9708" y="1004809"/>
            <a:ext cx="8551441" cy="3724274"/>
          </a:xfrm>
          <a:prstGeom prst="rect">
            <a:avLst/>
          </a:prstGeom>
        </p:spPr>
        <p:txBody>
          <a:bodyPr lIns="91428" tIns="45714" rIns="91428" bIns="45714"/>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727032" y="4805958"/>
            <a:ext cx="1920240" cy="274320"/>
          </a:xfrm>
          <a:prstGeom prst="rect">
            <a:avLst/>
          </a:prstGeom>
        </p:spPr>
        <p:txBody>
          <a:bodyPr lIns="91428" tIns="45714" rIns="91428" bIns="45714"/>
          <a:lstStyle>
            <a:extLst/>
          </a:lstStyle>
          <a:p>
            <a:pPr defTabSz="457143"/>
            <a:fld id="{D98C37E4-C31F-48EC-A6CE-0A0A1BF1BD6C}" type="datetimeFigureOut">
              <a:rPr lang="en-US">
                <a:solidFill>
                  <a:srgbClr val="000000"/>
                </a:solidFill>
              </a:rPr>
              <a:pPr defTabSz="457143"/>
              <a:t>6/9/2014</a:t>
            </a:fld>
            <a:endParaRPr lang="en-US">
              <a:solidFill>
                <a:srgbClr val="000000"/>
              </a:solidFill>
            </a:endParaRPr>
          </a:p>
        </p:txBody>
      </p:sp>
      <p:sp>
        <p:nvSpPr>
          <p:cNvPr id="5" name="Footer Placeholder 4"/>
          <p:cNvSpPr>
            <a:spLocks noGrp="1"/>
          </p:cNvSpPr>
          <p:nvPr>
            <p:ph type="ftr" sz="quarter" idx="11"/>
          </p:nvPr>
        </p:nvSpPr>
        <p:spPr>
          <a:xfrm>
            <a:off x="4380082" y="4805958"/>
            <a:ext cx="2350681" cy="273844"/>
          </a:xfrm>
          <a:prstGeom prst="rect">
            <a:avLst/>
          </a:prstGeom>
        </p:spPr>
        <p:txBody>
          <a:bodyPr lIns="91428" tIns="45714" rIns="91428" bIns="45714"/>
          <a:lstStyle>
            <a:extLst/>
          </a:lstStyle>
          <a:p>
            <a:pPr defTabSz="457143"/>
            <a:endParaRPr lang="en-US">
              <a:solidFill>
                <a:srgbClr val="000000"/>
              </a:solidFill>
            </a:endParaRPr>
          </a:p>
        </p:txBody>
      </p:sp>
      <p:sp>
        <p:nvSpPr>
          <p:cNvPr id="6" name="Slide Number Placeholder 5"/>
          <p:cNvSpPr>
            <a:spLocks noGrp="1"/>
          </p:cNvSpPr>
          <p:nvPr>
            <p:ph type="sldNum" sz="quarter" idx="12"/>
          </p:nvPr>
        </p:nvSpPr>
        <p:spPr>
          <a:xfrm>
            <a:off x="8647272" y="4805958"/>
            <a:ext cx="365760" cy="273844"/>
          </a:xfrm>
          <a:prstGeom prst="rect">
            <a:avLst/>
          </a:prstGeom>
        </p:spPr>
        <p:txBody>
          <a:bodyPr lIns="91428" tIns="45714" rIns="91428" bIns="45714"/>
          <a:lstStyle>
            <a:extLst/>
          </a:lstStyle>
          <a:p>
            <a:pPr defTabSz="457143"/>
            <a:fld id="{E041BBE3-28AA-4F9E-9C51-9C37C537E599}" type="slidenum">
              <a:rPr lang="en-US">
                <a:solidFill>
                  <a:srgbClr val="000000"/>
                </a:solidFill>
              </a:rPr>
              <a:pPr defTabSz="457143"/>
              <a:t>‹#›</a:t>
            </a:fld>
            <a:endParaRPr lang="en-US">
              <a:solidFill>
                <a:srgbClr val="000000"/>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524290383"/>
      </p:ext>
    </p:extLst>
  </p:cSld>
  <p:clrMapOvr>
    <a:masterClrMapping/>
  </p:clrMapOvr>
  <p:transition>
    <p:wipe dir="r"/>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6" y="3621018"/>
            <a:ext cx="8112126" cy="288131"/>
          </a:xfrm>
          <a:prstGeom prst="rect">
            <a:avLst/>
          </a:prstGeom>
        </p:spPr>
        <p:txBody>
          <a:bodyPr lIns="91428" tIns="45714" rIns="91428" bIns="45714"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886" indent="0" algn="ctr">
              <a:buNone/>
              <a:defRPr>
                <a:solidFill>
                  <a:schemeClr val="tx1">
                    <a:tint val="75000"/>
                  </a:schemeClr>
                </a:solidFill>
              </a:defRPr>
            </a:lvl2pPr>
            <a:lvl3pPr marL="685777" indent="0" algn="ctr">
              <a:buNone/>
              <a:defRPr>
                <a:solidFill>
                  <a:schemeClr val="tx1">
                    <a:tint val="75000"/>
                  </a:schemeClr>
                </a:solidFill>
              </a:defRPr>
            </a:lvl3pPr>
            <a:lvl4pPr marL="1028665" indent="0" algn="ctr">
              <a:buNone/>
              <a:defRPr>
                <a:solidFill>
                  <a:schemeClr val="tx1">
                    <a:tint val="75000"/>
                  </a:schemeClr>
                </a:solidFill>
              </a:defRPr>
            </a:lvl4pPr>
            <a:lvl5pPr marL="1371555" indent="0" algn="ctr">
              <a:buNone/>
              <a:defRPr>
                <a:solidFill>
                  <a:schemeClr val="tx1">
                    <a:tint val="75000"/>
                  </a:schemeClr>
                </a:solidFill>
              </a:defRPr>
            </a:lvl5pPr>
            <a:lvl6pPr marL="1714441" indent="0" algn="ctr">
              <a:buNone/>
              <a:defRPr>
                <a:solidFill>
                  <a:schemeClr val="tx1">
                    <a:tint val="75000"/>
                  </a:schemeClr>
                </a:solidFill>
              </a:defRPr>
            </a:lvl6pPr>
            <a:lvl7pPr marL="2057332" indent="0" algn="ctr">
              <a:buNone/>
              <a:defRPr>
                <a:solidFill>
                  <a:schemeClr val="tx1">
                    <a:tint val="75000"/>
                  </a:schemeClr>
                </a:solidFill>
              </a:defRPr>
            </a:lvl7pPr>
            <a:lvl8pPr marL="2400220" indent="0" algn="ctr">
              <a:buNone/>
              <a:defRPr>
                <a:solidFill>
                  <a:schemeClr val="tx1">
                    <a:tint val="75000"/>
                  </a:schemeClr>
                </a:solidFill>
              </a:defRPr>
            </a:lvl8pPr>
            <a:lvl9pPr marL="274311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68" y="3873682"/>
            <a:ext cx="8112650" cy="288131"/>
          </a:xfrm>
          <a:prstGeom prst="rect">
            <a:avLst/>
          </a:prstGeom>
        </p:spPr>
        <p:txBody>
          <a:bodyPr lIns="91428" tIns="45714" rIns="91428" bIns="45714"/>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7" y="4453673"/>
            <a:ext cx="8112650" cy="288131"/>
          </a:xfrm>
          <a:prstGeom prst="rect">
            <a:avLst/>
          </a:prstGeom>
        </p:spPr>
        <p:txBody>
          <a:bodyPr lIns="91428" tIns="45714" rIns="91428" bIns="45714"/>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75" y="2622503"/>
            <a:ext cx="8302625" cy="299001"/>
          </a:xfrm>
          <a:prstGeom prst="rect">
            <a:avLst/>
          </a:prstGeom>
        </p:spPr>
        <p:txBody>
          <a:bodyPr lIns="91428" tIns="45714" rIns="91428" bIns="45714"/>
          <a:lstStyle>
            <a:lvl1pPr marL="0" indent="0">
              <a:buFont typeface="Arial" panose="020B0604020202020204" pitchFamily="34" charset="0"/>
              <a:buNone/>
              <a:defRPr sz="1800" baseline="0">
                <a:solidFill>
                  <a:schemeClr val="tx1"/>
                </a:solidFill>
                <a:latin typeface="+mj-lt"/>
              </a:defRPr>
            </a:lvl1pPr>
            <a:lvl2pPr marL="304805" indent="0">
              <a:buNone/>
              <a:defRPr/>
            </a:lvl2pPr>
            <a:lvl3pPr marL="427437" indent="0">
              <a:buNone/>
              <a:defRPr/>
            </a:lvl3pPr>
            <a:lvl4pPr marL="516736" indent="0">
              <a:buNone/>
              <a:defRPr/>
            </a:lvl4pPr>
            <a:lvl5pPr marL="601271" indent="0">
              <a:buNone/>
              <a:defRPr/>
            </a:lvl5pPr>
          </a:lstStyle>
          <a:p>
            <a:pPr lvl="0"/>
            <a:r>
              <a:rPr lang="en-GB" dirty="0" smtClean="0"/>
              <a:t>Subhead goes here</a:t>
            </a:r>
            <a:endParaRPr lang="en-GB" dirty="0"/>
          </a:p>
        </p:txBody>
      </p:sp>
      <p:cxnSp>
        <p:nvCxnSpPr>
          <p:cNvPr id="27" name="Straight Connector 26"/>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69" y="307876"/>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43"/>
              <a:endParaRPr lang="en-US">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grpSp>
    </p:spTree>
    <p:extLst>
      <p:ext uri="{BB962C8B-B14F-4D97-AF65-F5344CB8AC3E}">
        <p14:creationId xmlns:p14="http://schemas.microsoft.com/office/powerpoint/2010/main" val="355773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6" y="3621018"/>
            <a:ext cx="8112126" cy="288131"/>
          </a:xfrm>
          <a:prstGeom prst="rect">
            <a:avLst/>
          </a:prstGeom>
        </p:spPr>
        <p:txBody>
          <a:bodyPr lIns="91428" tIns="45714" rIns="91428" bIns="45714"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886" indent="0" algn="ctr">
              <a:buNone/>
              <a:defRPr>
                <a:solidFill>
                  <a:schemeClr val="tx1">
                    <a:tint val="75000"/>
                  </a:schemeClr>
                </a:solidFill>
              </a:defRPr>
            </a:lvl2pPr>
            <a:lvl3pPr marL="685777" indent="0" algn="ctr">
              <a:buNone/>
              <a:defRPr>
                <a:solidFill>
                  <a:schemeClr val="tx1">
                    <a:tint val="75000"/>
                  </a:schemeClr>
                </a:solidFill>
              </a:defRPr>
            </a:lvl3pPr>
            <a:lvl4pPr marL="1028665" indent="0" algn="ctr">
              <a:buNone/>
              <a:defRPr>
                <a:solidFill>
                  <a:schemeClr val="tx1">
                    <a:tint val="75000"/>
                  </a:schemeClr>
                </a:solidFill>
              </a:defRPr>
            </a:lvl4pPr>
            <a:lvl5pPr marL="1371555" indent="0" algn="ctr">
              <a:buNone/>
              <a:defRPr>
                <a:solidFill>
                  <a:schemeClr val="tx1">
                    <a:tint val="75000"/>
                  </a:schemeClr>
                </a:solidFill>
              </a:defRPr>
            </a:lvl5pPr>
            <a:lvl6pPr marL="1714441" indent="0" algn="ctr">
              <a:buNone/>
              <a:defRPr>
                <a:solidFill>
                  <a:schemeClr val="tx1">
                    <a:tint val="75000"/>
                  </a:schemeClr>
                </a:solidFill>
              </a:defRPr>
            </a:lvl6pPr>
            <a:lvl7pPr marL="2057332" indent="0" algn="ctr">
              <a:buNone/>
              <a:defRPr>
                <a:solidFill>
                  <a:schemeClr val="tx1">
                    <a:tint val="75000"/>
                  </a:schemeClr>
                </a:solidFill>
              </a:defRPr>
            </a:lvl7pPr>
            <a:lvl8pPr marL="2400220" indent="0" algn="ctr">
              <a:buNone/>
              <a:defRPr>
                <a:solidFill>
                  <a:schemeClr val="tx1">
                    <a:tint val="75000"/>
                  </a:schemeClr>
                </a:solidFill>
              </a:defRPr>
            </a:lvl8pPr>
            <a:lvl9pPr marL="274311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68" y="3873682"/>
            <a:ext cx="8112650" cy="288131"/>
          </a:xfrm>
          <a:prstGeom prst="rect">
            <a:avLst/>
          </a:prstGeom>
        </p:spPr>
        <p:txBody>
          <a:bodyPr lIns="91428" tIns="45714" rIns="91428" bIns="45714"/>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7" y="4453673"/>
            <a:ext cx="8112650" cy="288131"/>
          </a:xfrm>
          <a:prstGeom prst="rect">
            <a:avLst/>
          </a:prstGeom>
        </p:spPr>
        <p:txBody>
          <a:bodyPr lIns="91428" tIns="45714" rIns="91428" bIns="45714"/>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75" y="2622503"/>
            <a:ext cx="8302625" cy="299001"/>
          </a:xfrm>
          <a:prstGeom prst="rect">
            <a:avLst/>
          </a:prstGeom>
        </p:spPr>
        <p:txBody>
          <a:bodyPr lIns="91428" tIns="45714" rIns="91428" bIns="45714"/>
          <a:lstStyle>
            <a:lvl1pPr marL="0" indent="0">
              <a:buFont typeface="Arial" panose="020B0604020202020204" pitchFamily="34" charset="0"/>
              <a:buNone/>
              <a:defRPr sz="1800" baseline="0">
                <a:solidFill>
                  <a:schemeClr val="tx1"/>
                </a:solidFill>
                <a:latin typeface="+mj-lt"/>
              </a:defRPr>
            </a:lvl1pPr>
            <a:lvl2pPr marL="304805" indent="0">
              <a:buNone/>
              <a:defRPr/>
            </a:lvl2pPr>
            <a:lvl3pPr marL="427437" indent="0">
              <a:buNone/>
              <a:defRPr/>
            </a:lvl3pPr>
            <a:lvl4pPr marL="516736" indent="0">
              <a:buNone/>
              <a:defRPr/>
            </a:lvl4pPr>
            <a:lvl5pPr marL="601271" indent="0">
              <a:buNone/>
              <a:defRPr/>
            </a:lvl5pPr>
          </a:lstStyle>
          <a:p>
            <a:pPr lvl="0"/>
            <a:r>
              <a:rPr lang="en-GB" dirty="0" smtClean="0"/>
              <a:t>Subhead goes here</a:t>
            </a:r>
            <a:endParaRPr lang="en-GB" dirty="0"/>
          </a:p>
        </p:txBody>
      </p:sp>
      <p:cxnSp>
        <p:nvCxnSpPr>
          <p:cNvPr id="27" name="Straight Connector 26"/>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69" y="307876"/>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43"/>
              <a:endParaRPr lang="en-US">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grpSp>
    </p:spTree>
    <p:extLst>
      <p:ext uri="{BB962C8B-B14F-4D97-AF65-F5344CB8AC3E}">
        <p14:creationId xmlns:p14="http://schemas.microsoft.com/office/powerpoint/2010/main" val="254163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34000">
              <a:srgbClr val="272749"/>
            </a:gs>
            <a:gs pos="93000">
              <a:srgbClr val="EE402F"/>
            </a:gs>
            <a:gs pos="0">
              <a:srgbClr val="272749"/>
            </a:gs>
            <a:gs pos="100000">
              <a:srgbClr val="F37528"/>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3621018"/>
            <a:ext cx="8112126" cy="288131"/>
          </a:xfrm>
          <a:prstGeom prst="rect">
            <a:avLst/>
          </a:prstGeom>
        </p:spPr>
        <p:txBody>
          <a:bodyPr lIns="91428" tIns="45714" rIns="91428" bIns="45714" anchor="b" anchorCtr="0">
            <a:noAutofit/>
          </a:bodyPr>
          <a:lstStyle>
            <a:lvl1pPr marL="0" indent="0" algn="l">
              <a:buNone/>
              <a:defRPr sz="1200" b="0" i="0">
                <a:solidFill>
                  <a:schemeClr val="bg1"/>
                </a:solidFill>
                <a:latin typeface="+mn-lt"/>
                <a:cs typeface="CiscoSans"/>
              </a:defRPr>
            </a:lvl1pPr>
            <a:lvl2pPr marL="342886" indent="0" algn="ctr">
              <a:buNone/>
              <a:defRPr>
                <a:solidFill>
                  <a:schemeClr val="tx1">
                    <a:tint val="75000"/>
                  </a:schemeClr>
                </a:solidFill>
              </a:defRPr>
            </a:lvl2pPr>
            <a:lvl3pPr marL="685777" indent="0" algn="ctr">
              <a:buNone/>
              <a:defRPr>
                <a:solidFill>
                  <a:schemeClr val="tx1">
                    <a:tint val="75000"/>
                  </a:schemeClr>
                </a:solidFill>
              </a:defRPr>
            </a:lvl3pPr>
            <a:lvl4pPr marL="1028665" indent="0" algn="ctr">
              <a:buNone/>
              <a:defRPr>
                <a:solidFill>
                  <a:schemeClr val="tx1">
                    <a:tint val="75000"/>
                  </a:schemeClr>
                </a:solidFill>
              </a:defRPr>
            </a:lvl4pPr>
            <a:lvl5pPr marL="1371555" indent="0" algn="ctr">
              <a:buNone/>
              <a:defRPr>
                <a:solidFill>
                  <a:schemeClr val="tx1">
                    <a:tint val="75000"/>
                  </a:schemeClr>
                </a:solidFill>
              </a:defRPr>
            </a:lvl5pPr>
            <a:lvl6pPr marL="1714441" indent="0" algn="ctr">
              <a:buNone/>
              <a:defRPr>
                <a:solidFill>
                  <a:schemeClr val="tx1">
                    <a:tint val="75000"/>
                  </a:schemeClr>
                </a:solidFill>
              </a:defRPr>
            </a:lvl6pPr>
            <a:lvl7pPr marL="2057332" indent="0" algn="ctr">
              <a:buNone/>
              <a:defRPr>
                <a:solidFill>
                  <a:schemeClr val="tx1">
                    <a:tint val="75000"/>
                  </a:schemeClr>
                </a:solidFill>
              </a:defRPr>
            </a:lvl7pPr>
            <a:lvl8pPr marL="2400220" indent="0" algn="ctr">
              <a:buNone/>
              <a:defRPr>
                <a:solidFill>
                  <a:schemeClr val="tx1">
                    <a:tint val="75000"/>
                  </a:schemeClr>
                </a:solidFill>
              </a:defRPr>
            </a:lvl8pPr>
            <a:lvl9pPr marL="274311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7" y="3873682"/>
            <a:ext cx="8112650" cy="288131"/>
          </a:xfrm>
          <a:prstGeom prst="rect">
            <a:avLst/>
          </a:prstGeom>
        </p:spPr>
        <p:txBody>
          <a:bodyPr lIns="91428" tIns="45714" rIns="91428" bIns="45714"/>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4453673"/>
            <a:ext cx="8112650" cy="288131"/>
          </a:xfrm>
          <a:prstGeom prst="rect">
            <a:avLst/>
          </a:prstGeom>
        </p:spPr>
        <p:txBody>
          <a:bodyPr lIns="91428" tIns="45714" rIns="91428" bIns="45714"/>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575" y="2622503"/>
            <a:ext cx="8302625" cy="299001"/>
          </a:xfrm>
          <a:prstGeom prst="rect">
            <a:avLst/>
          </a:prstGeom>
        </p:spPr>
        <p:txBody>
          <a:bodyPr lIns="91428" tIns="45714" rIns="91428" bIns="45714"/>
          <a:lstStyle>
            <a:lvl1pPr marL="0" indent="0">
              <a:buFont typeface="Arial" panose="020B0604020202020204" pitchFamily="34" charset="0"/>
              <a:buNone/>
              <a:defRPr sz="1800" baseline="0">
                <a:solidFill>
                  <a:schemeClr val="bg1"/>
                </a:solidFill>
                <a:latin typeface="+mj-lt"/>
              </a:defRPr>
            </a:lvl1pPr>
            <a:lvl2pPr marL="304805" indent="0">
              <a:buNone/>
              <a:defRPr/>
            </a:lvl2pPr>
            <a:lvl3pPr marL="427437" indent="0">
              <a:buNone/>
              <a:defRPr/>
            </a:lvl3pPr>
            <a:lvl4pPr marL="516736" indent="0">
              <a:buNone/>
              <a:defRPr/>
            </a:lvl4pPr>
            <a:lvl5pPr marL="601271" indent="0">
              <a:buNone/>
              <a:defRPr/>
            </a:lvl5pPr>
          </a:lstStyle>
          <a:p>
            <a:pPr lvl="0"/>
            <a:r>
              <a:rPr lang="en-GB" dirty="0" smtClean="0"/>
              <a:t>Subhead goes here</a:t>
            </a:r>
            <a:endParaRPr lang="en-GB" dirty="0"/>
          </a:p>
        </p:txBody>
      </p:sp>
      <p:grpSp>
        <p:nvGrpSpPr>
          <p:cNvPr id="28" name="Group 67"/>
          <p:cNvGrpSpPr/>
          <p:nvPr userDrawn="1"/>
        </p:nvGrpSpPr>
        <p:grpSpPr>
          <a:xfrm>
            <a:off x="285169" y="307876"/>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43"/>
              <a:endParaRPr lang="en-US">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grpSp>
    </p:spTree>
    <p:extLst>
      <p:ext uri="{BB962C8B-B14F-4D97-AF65-F5344CB8AC3E}">
        <p14:creationId xmlns:p14="http://schemas.microsoft.com/office/powerpoint/2010/main" val="208325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bg>
      <p:bgPr>
        <a:solidFill>
          <a:schemeClr val="tx2"/>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3621018"/>
            <a:ext cx="8112126" cy="288131"/>
          </a:xfrm>
          <a:prstGeom prst="rect">
            <a:avLst/>
          </a:prstGeom>
        </p:spPr>
        <p:txBody>
          <a:bodyPr lIns="91428" tIns="45714" rIns="91428" bIns="45714" anchor="b" anchorCtr="0">
            <a:noAutofit/>
          </a:bodyPr>
          <a:lstStyle>
            <a:lvl1pPr marL="0" indent="0" algn="l">
              <a:buNone/>
              <a:defRPr sz="1200" b="0" i="0">
                <a:solidFill>
                  <a:schemeClr val="bg1"/>
                </a:solidFill>
                <a:latin typeface="+mn-lt"/>
                <a:cs typeface="CiscoSans"/>
              </a:defRPr>
            </a:lvl1pPr>
            <a:lvl2pPr marL="342886" indent="0" algn="ctr">
              <a:buNone/>
              <a:defRPr>
                <a:solidFill>
                  <a:schemeClr val="tx1">
                    <a:tint val="75000"/>
                  </a:schemeClr>
                </a:solidFill>
              </a:defRPr>
            </a:lvl2pPr>
            <a:lvl3pPr marL="685777" indent="0" algn="ctr">
              <a:buNone/>
              <a:defRPr>
                <a:solidFill>
                  <a:schemeClr val="tx1">
                    <a:tint val="75000"/>
                  </a:schemeClr>
                </a:solidFill>
              </a:defRPr>
            </a:lvl3pPr>
            <a:lvl4pPr marL="1028665" indent="0" algn="ctr">
              <a:buNone/>
              <a:defRPr>
                <a:solidFill>
                  <a:schemeClr val="tx1">
                    <a:tint val="75000"/>
                  </a:schemeClr>
                </a:solidFill>
              </a:defRPr>
            </a:lvl4pPr>
            <a:lvl5pPr marL="1371555" indent="0" algn="ctr">
              <a:buNone/>
              <a:defRPr>
                <a:solidFill>
                  <a:schemeClr val="tx1">
                    <a:tint val="75000"/>
                  </a:schemeClr>
                </a:solidFill>
              </a:defRPr>
            </a:lvl5pPr>
            <a:lvl6pPr marL="1714441" indent="0" algn="ctr">
              <a:buNone/>
              <a:defRPr>
                <a:solidFill>
                  <a:schemeClr val="tx1">
                    <a:tint val="75000"/>
                  </a:schemeClr>
                </a:solidFill>
              </a:defRPr>
            </a:lvl6pPr>
            <a:lvl7pPr marL="2057332" indent="0" algn="ctr">
              <a:buNone/>
              <a:defRPr>
                <a:solidFill>
                  <a:schemeClr val="tx1">
                    <a:tint val="75000"/>
                  </a:schemeClr>
                </a:solidFill>
              </a:defRPr>
            </a:lvl7pPr>
            <a:lvl8pPr marL="2400220" indent="0" algn="ctr">
              <a:buNone/>
              <a:defRPr>
                <a:solidFill>
                  <a:schemeClr val="tx1">
                    <a:tint val="75000"/>
                  </a:schemeClr>
                </a:solidFill>
              </a:defRPr>
            </a:lvl8pPr>
            <a:lvl9pPr marL="274311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7" y="3873682"/>
            <a:ext cx="8112650" cy="288131"/>
          </a:xfrm>
          <a:prstGeom prst="rect">
            <a:avLst/>
          </a:prstGeom>
        </p:spPr>
        <p:txBody>
          <a:bodyPr lIns="91428" tIns="45714" rIns="91428" bIns="45714"/>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4453673"/>
            <a:ext cx="8112650" cy="288131"/>
          </a:xfrm>
          <a:prstGeom prst="rect">
            <a:avLst/>
          </a:prstGeom>
        </p:spPr>
        <p:txBody>
          <a:bodyPr lIns="91428" tIns="45714" rIns="91428" bIns="45714"/>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575" y="2622503"/>
            <a:ext cx="8302625" cy="299001"/>
          </a:xfrm>
          <a:prstGeom prst="rect">
            <a:avLst/>
          </a:prstGeom>
        </p:spPr>
        <p:txBody>
          <a:bodyPr lIns="91428" tIns="45714" rIns="91428" bIns="45714"/>
          <a:lstStyle>
            <a:lvl1pPr marL="0" indent="0">
              <a:buFont typeface="Arial" panose="020B0604020202020204" pitchFamily="34" charset="0"/>
              <a:buNone/>
              <a:defRPr sz="1800" baseline="0">
                <a:solidFill>
                  <a:schemeClr val="bg1"/>
                </a:solidFill>
                <a:latin typeface="+mj-lt"/>
              </a:defRPr>
            </a:lvl1pPr>
            <a:lvl2pPr marL="304805" indent="0">
              <a:buNone/>
              <a:defRPr/>
            </a:lvl2pPr>
            <a:lvl3pPr marL="427437" indent="0">
              <a:buNone/>
              <a:defRPr/>
            </a:lvl3pPr>
            <a:lvl4pPr marL="516736" indent="0">
              <a:buNone/>
              <a:defRPr/>
            </a:lvl4pPr>
            <a:lvl5pPr marL="601271" indent="0">
              <a:buNone/>
              <a:defRPr/>
            </a:lvl5pPr>
          </a:lstStyle>
          <a:p>
            <a:pPr lvl="0"/>
            <a:r>
              <a:rPr lang="en-GB" dirty="0" smtClean="0"/>
              <a:t>Subhead goes here</a:t>
            </a:r>
            <a:endParaRPr lang="en-GB" dirty="0"/>
          </a:p>
        </p:txBody>
      </p:sp>
      <p:grpSp>
        <p:nvGrpSpPr>
          <p:cNvPr id="28" name="Group 67"/>
          <p:cNvGrpSpPr/>
          <p:nvPr userDrawn="1"/>
        </p:nvGrpSpPr>
        <p:grpSpPr>
          <a:xfrm>
            <a:off x="285169" y="307876"/>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43"/>
              <a:endParaRPr lang="en-US">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grpSp>
    </p:spTree>
    <p:extLst>
      <p:ext uri="{BB962C8B-B14F-4D97-AF65-F5344CB8AC3E}">
        <p14:creationId xmlns:p14="http://schemas.microsoft.com/office/powerpoint/2010/main" val="155281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76496" y="3209550"/>
            <a:ext cx="4684867" cy="288131"/>
          </a:xfrm>
          <a:prstGeom prst="rect">
            <a:avLst/>
          </a:prstGeom>
        </p:spPr>
        <p:txBody>
          <a:bodyPr vert="horz" lIns="68580" tIns="34291" rIns="68580" bIns="34291" rtlCol="0">
            <a:noAutofit/>
          </a:bodyPr>
          <a:lstStyle>
            <a:lvl1pPr marL="0" indent="0" algn="l" defTabSz="685805" rtl="0" eaLnBrk="1" latinLnBrk="0" hangingPunct="1">
              <a:lnSpc>
                <a:spcPct val="95000"/>
              </a:lnSpc>
              <a:spcBef>
                <a:spcPts val="1080"/>
              </a:spcBef>
              <a:buClr>
                <a:srgbClr val="92D050"/>
              </a:buClr>
              <a:buSzPct val="90000"/>
              <a:buFont typeface="Arial" pitchFamily="34" charset="0"/>
              <a:buNone/>
              <a:tabLst/>
              <a:defRPr lang="en-US" sz="1800" kern="1200" dirty="0">
                <a:solidFill>
                  <a:schemeClr val="tx2"/>
                </a:solidFill>
                <a:latin typeface="+mj-lt"/>
                <a:ea typeface="+mn-ea"/>
                <a:cs typeface="+mn-cs"/>
              </a:defRPr>
            </a:lvl1pPr>
            <a:lvl2pPr marL="342901" indent="0" algn="ctr">
              <a:buNone/>
              <a:defRPr>
                <a:solidFill>
                  <a:schemeClr val="tx1">
                    <a:tint val="75000"/>
                  </a:schemeClr>
                </a:solidFill>
              </a:defRPr>
            </a:lvl2pPr>
            <a:lvl3pPr marL="685805" indent="0" algn="ctr">
              <a:buNone/>
              <a:defRPr>
                <a:solidFill>
                  <a:schemeClr val="tx1">
                    <a:tint val="75000"/>
                  </a:schemeClr>
                </a:solidFill>
              </a:defRPr>
            </a:lvl3pPr>
            <a:lvl4pPr marL="1028708" indent="0" algn="ctr">
              <a:buNone/>
              <a:defRPr>
                <a:solidFill>
                  <a:schemeClr val="tx1">
                    <a:tint val="75000"/>
                  </a:schemeClr>
                </a:solidFill>
              </a:defRPr>
            </a:lvl4pPr>
            <a:lvl5pPr marL="1371612" indent="0" algn="ctr">
              <a:buNone/>
              <a:defRPr>
                <a:solidFill>
                  <a:schemeClr val="tx1">
                    <a:tint val="75000"/>
                  </a:schemeClr>
                </a:solidFill>
              </a:defRPr>
            </a:lvl5pPr>
            <a:lvl6pPr marL="1714513" indent="0" algn="ctr">
              <a:buNone/>
              <a:defRPr>
                <a:solidFill>
                  <a:schemeClr val="tx1">
                    <a:tint val="75000"/>
                  </a:schemeClr>
                </a:solidFill>
              </a:defRPr>
            </a:lvl6pPr>
            <a:lvl7pPr marL="2057417" indent="0" algn="ctr">
              <a:buNone/>
              <a:defRPr>
                <a:solidFill>
                  <a:schemeClr val="tx1">
                    <a:tint val="75000"/>
                  </a:schemeClr>
                </a:solidFill>
              </a:defRPr>
            </a:lvl7pPr>
            <a:lvl8pPr marL="2400320" indent="0" algn="ctr">
              <a:buNone/>
              <a:defRPr>
                <a:solidFill>
                  <a:schemeClr val="tx1">
                    <a:tint val="75000"/>
                  </a:schemeClr>
                </a:solidFill>
              </a:defRPr>
            </a:lvl8pPr>
            <a:lvl9pPr marL="2743224" indent="0" algn="ctr">
              <a:buNone/>
              <a:defRPr>
                <a:solidFill>
                  <a:schemeClr val="tx1">
                    <a:tint val="75000"/>
                  </a:schemeClr>
                </a:solidFill>
              </a:defRPr>
            </a:lvl9pPr>
          </a:lstStyle>
          <a:p>
            <a:pPr marL="0" lvl="0" indent="0" algn="l" defTabSz="685805" rtl="0" eaLnBrk="1" latinLnBrk="0" hangingPunct="1">
              <a:lnSpc>
                <a:spcPct val="95000"/>
              </a:lnSpc>
              <a:spcBef>
                <a:spcPts val="108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9144000" cy="133350"/>
          </a:xfrm>
          <a:prstGeom prst="rect">
            <a:avLst/>
          </a:prstGeom>
          <a:solidFill>
            <a:schemeClr val="bg2"/>
          </a:solidFill>
          <a:ln w="25400" algn="ctr">
            <a:noFill/>
            <a:miter lim="800000"/>
            <a:headEnd/>
            <a:tailEnd/>
          </a:ln>
          <a:effectLst/>
        </p:spPr>
        <p:txBody>
          <a:bodyPr wrap="none" lIns="68580" tIns="34291" rIns="68580" bIns="34291" anchor="ctr"/>
          <a:lstStyle/>
          <a:p>
            <a:pPr defTabSz="457143"/>
            <a:endParaRPr lang="en-US">
              <a:solidFill>
                <a:srgbClr val="000000"/>
              </a:solidFill>
              <a:latin typeface="CiscoSansTT ExtraLight"/>
            </a:endParaRPr>
          </a:p>
        </p:txBody>
      </p:sp>
      <p:sp>
        <p:nvSpPr>
          <p:cNvPr id="2" name="Title 1"/>
          <p:cNvSpPr>
            <a:spLocks noGrp="1"/>
          </p:cNvSpPr>
          <p:nvPr>
            <p:ph type="ctrTitle" hasCustomPrompt="1"/>
          </p:nvPr>
        </p:nvSpPr>
        <p:spPr>
          <a:xfrm>
            <a:off x="248806" y="2462027"/>
            <a:ext cx="4712557" cy="766763"/>
          </a:xfrm>
        </p:spPr>
        <p:txBody>
          <a:bodyPr vert="horz" lIns="61721" tIns="34291" rIns="61721" bIns="34291" rtlCol="0" anchor="b" anchorCtr="0">
            <a:noAutofit/>
          </a:bodyPr>
          <a:lstStyle>
            <a:lvl1pPr marL="0" indent="0" algn="l" defTabSz="685805" rtl="0" eaLnBrk="1" latinLnBrk="0" hangingPunct="1">
              <a:lnSpc>
                <a:spcPct val="80000"/>
              </a:lnSpc>
              <a:spcBef>
                <a:spcPct val="0"/>
              </a:spcBef>
              <a:buClr>
                <a:schemeClr val="tx1"/>
              </a:buClr>
              <a:buFont typeface="Ciscolight" pitchFamily="2" charset="0"/>
              <a:buNone/>
              <a:defRPr lang="en-US" sz="4500" b="0" kern="1200" spc="0" baseline="0" dirty="0">
                <a:gradFill>
                  <a:gsLst>
                    <a:gs pos="34000">
                      <a:srgbClr val="272749"/>
                    </a:gs>
                    <a:gs pos="0">
                      <a:schemeClr val="tx2"/>
                    </a:gs>
                    <a:gs pos="92000">
                      <a:srgbClr val="EE402F"/>
                    </a:gs>
                    <a:gs pos="100000">
                      <a:srgbClr val="F37527"/>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33350"/>
          </a:xfrm>
          <a:prstGeom prst="rect">
            <a:avLst/>
          </a:prstGeom>
          <a:solidFill>
            <a:schemeClr val="bg2"/>
          </a:solidFill>
          <a:ln w="25400" algn="ctr">
            <a:noFill/>
            <a:miter lim="800000"/>
            <a:headEnd/>
            <a:tailEnd/>
          </a:ln>
          <a:effectLst/>
        </p:spPr>
        <p:txBody>
          <a:bodyPr wrap="none" lIns="68580" tIns="34291" rIns="68580" bIns="34291" anchor="ctr"/>
          <a:lstStyle/>
          <a:p>
            <a:pPr defTabSz="457143"/>
            <a:endParaRPr lang="en-US">
              <a:solidFill>
                <a:srgbClr val="000000"/>
              </a:solidFill>
              <a:latin typeface="CiscoSansTT ExtraLight"/>
            </a:endParaRPr>
          </a:p>
        </p:txBody>
      </p:sp>
      <p:sp>
        <p:nvSpPr>
          <p:cNvPr id="31" name="Picture Placeholder 30"/>
          <p:cNvSpPr>
            <a:spLocks noGrp="1"/>
          </p:cNvSpPr>
          <p:nvPr>
            <p:ph type="pic" sz="quarter" idx="10" hasCustomPrompt="1"/>
          </p:nvPr>
        </p:nvSpPr>
        <p:spPr>
          <a:xfrm>
            <a:off x="5540383" y="1438276"/>
            <a:ext cx="2676525" cy="2166938"/>
          </a:xfrm>
          <a:prstGeom prst="rect">
            <a:avLst/>
          </a:prstGeom>
        </p:spPr>
        <p:txBody>
          <a:bodyPr lIns="91428" tIns="45714" rIns="91428" bIns="45714"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812519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0"/>
            <a:ext cx="9144000" cy="133350"/>
          </a:xfrm>
          <a:prstGeom prst="rect">
            <a:avLst/>
          </a:prstGeom>
          <a:solidFill>
            <a:schemeClr val="bg2"/>
          </a:solidFill>
          <a:ln w="25400" algn="ctr">
            <a:noFill/>
            <a:miter lim="800000"/>
            <a:headEnd/>
            <a:tailEnd/>
          </a:ln>
          <a:effectLst/>
        </p:spPr>
        <p:txBody>
          <a:bodyPr wrap="none" lIns="68577" tIns="34289" rIns="68577" bIns="34289" anchor="ctr"/>
          <a:lstStyle/>
          <a:p>
            <a:pPr defTabSz="457143"/>
            <a:endParaRPr lang="en-US">
              <a:solidFill>
                <a:srgbClr val="000000"/>
              </a:solidFill>
              <a:latin typeface="CiscoSansTT ExtraLight"/>
            </a:endParaRPr>
          </a:p>
        </p:txBody>
      </p:sp>
      <p:sp>
        <p:nvSpPr>
          <p:cNvPr id="47" name="Rectangle 3"/>
          <p:cNvSpPr>
            <a:spLocks noChangeArrowheads="1"/>
          </p:cNvSpPr>
          <p:nvPr userDrawn="1"/>
        </p:nvSpPr>
        <p:spPr bwMode="hidden">
          <a:xfrm>
            <a:off x="0" y="0"/>
            <a:ext cx="9144000" cy="133350"/>
          </a:xfrm>
          <a:prstGeom prst="rect">
            <a:avLst/>
          </a:prstGeom>
          <a:solidFill>
            <a:schemeClr val="bg2"/>
          </a:solidFill>
          <a:ln w="25400" algn="ctr">
            <a:noFill/>
            <a:miter lim="800000"/>
            <a:headEnd/>
            <a:tailEnd/>
          </a:ln>
          <a:effectLst/>
        </p:spPr>
        <p:txBody>
          <a:bodyPr wrap="none" lIns="68577" tIns="34289" rIns="68577" bIns="34289" anchor="ctr"/>
          <a:lstStyle/>
          <a:p>
            <a:pPr defTabSz="457143"/>
            <a:endParaRPr lang="en-US">
              <a:solidFill>
                <a:srgbClr val="000000"/>
              </a:solidFill>
              <a:latin typeface="CiscoSansTT ExtraLight"/>
            </a:endParaRPr>
          </a:p>
        </p:txBody>
      </p:sp>
      <p:sp>
        <p:nvSpPr>
          <p:cNvPr id="5" name="Title 1"/>
          <p:cNvSpPr>
            <a:spLocks noGrp="1"/>
          </p:cNvSpPr>
          <p:nvPr>
            <p:ph type="ctrTitle" hasCustomPrompt="1"/>
          </p:nvPr>
        </p:nvSpPr>
        <p:spPr>
          <a:xfrm>
            <a:off x="245456" y="571576"/>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gradFill>
                  <a:gsLst>
                    <a:gs pos="34000">
                      <a:srgbClr val="272749"/>
                    </a:gs>
                    <a:gs pos="0">
                      <a:schemeClr val="tx2"/>
                    </a:gs>
                    <a:gs pos="92000">
                      <a:srgbClr val="EE402F"/>
                    </a:gs>
                    <a:gs pos="100000">
                      <a:srgbClr val="F37527"/>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186445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245457" y="1249964"/>
            <a:ext cx="4169632" cy="3266034"/>
          </a:xfrm>
          <a:prstGeom prst="rect">
            <a:avLst/>
          </a:prstGeom>
        </p:spPr>
        <p:txBody>
          <a:bodyPr>
            <a:noAutofit/>
          </a:bodyPr>
          <a:lstStyle>
            <a:lvl1pPr marL="228600" indent="-171450">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2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50"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100"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50" indent="-17145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4640994" y="1249964"/>
            <a:ext cx="4169632" cy="3266034"/>
          </a:xfrm>
          <a:prstGeom prst="rect">
            <a:avLst/>
          </a:prstGeom>
        </p:spPr>
        <p:txBody>
          <a:bodyPr>
            <a:noAutofit/>
          </a:bodyPr>
          <a:lstStyle>
            <a:lvl1pPr marL="228600" indent="-171450">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2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650"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100"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550" indent="-17145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063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2_Segue">
    <p:bg>
      <p:bgPr>
        <a:solidFill>
          <a:schemeClr val="accent4"/>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6"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7"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0"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8" name="Straight Connector 7"/>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62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6"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7"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0"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8" name="Straight Connector 7"/>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96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500" b="0" i="0" spc="0" baseline="0">
                <a:solidFill>
                  <a:schemeClr val="accent4"/>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8" y="1200155"/>
            <a:ext cx="8659976" cy="3394075"/>
          </a:xfrm>
          <a:prstGeom prst="rect">
            <a:avLst/>
          </a:prstGeom>
        </p:spPr>
        <p:txBody>
          <a:bodyPr lIns="91428" tIns="45714" rIns="91428" bIns="45714">
            <a:noAutofit/>
          </a:bodyPr>
          <a:lstStyle>
            <a:lvl1pPr marL="285714" marR="0" indent="-285714" algn="ctr" defTabSz="457143"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marL="0" marR="0" lvl="0" indent="0" algn="l" defTabSz="457143"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206529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8" y="1200155"/>
            <a:ext cx="8659976" cy="3394075"/>
          </a:xfrm>
          <a:prstGeom prst="rect">
            <a:avLst/>
          </a:prstGeom>
        </p:spPr>
        <p:txBody>
          <a:bodyPr lIns="91428" tIns="45714" rIns="91428" bIns="45714">
            <a:noAutofit/>
          </a:bodyPr>
          <a:lstStyle>
            <a:lvl1pPr marL="285714" marR="0" indent="-285714" algn="l" defTabSz="457143"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marL="0" marR="0" lvl="0" indent="0" algn="l" defTabSz="457143"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9"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0"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11" name="Straight Connector 10"/>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94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60" y="1249964"/>
            <a:ext cx="8582751" cy="3266034"/>
          </a:xfrm>
          <a:prstGeom prst="rect">
            <a:avLst/>
          </a:prstGeom>
        </p:spPr>
        <p:txBody>
          <a:bodyPr lIns="91428" tIns="45714" rIns="91428" bIns="45714">
            <a:noAutofit/>
          </a:bodyPr>
          <a:lstStyle>
            <a:lvl1pPr marL="288889" indent="-231746">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17462" indent="-215873">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9207" indent="-171429">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9049" indent="-171429">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540" indent="-171429">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chemeClr val="accent4"/>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248841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chemeClr val="accent4"/>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245457" y="1249964"/>
            <a:ext cx="4169632" cy="3266034"/>
          </a:xfrm>
          <a:prstGeom prst="rect">
            <a:avLst/>
          </a:prstGeom>
        </p:spPr>
        <p:txBody>
          <a:bodyPr lIns="91428" tIns="45714" rIns="91428" bIns="45714">
            <a:noAutofit/>
          </a:bodyPr>
          <a:lstStyle>
            <a:lvl1pPr marL="228573" indent="-171429">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143" indent="-215873">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572" indent="-171429">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000" indent="-171429">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428" indent="-171429">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4640994" y="1249964"/>
            <a:ext cx="4169632" cy="3266034"/>
          </a:xfrm>
          <a:prstGeom prst="rect">
            <a:avLst/>
          </a:prstGeom>
        </p:spPr>
        <p:txBody>
          <a:bodyPr lIns="91428" tIns="45714" rIns="91428" bIns="45714">
            <a:noAutofit/>
          </a:bodyPr>
          <a:lstStyle>
            <a:lvl1pPr marL="228573" indent="-171429">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143" indent="-215873">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572" indent="-171429">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000" indent="-171429">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428" indent="-171429">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802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chemeClr val="accent4"/>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245457" y="1249964"/>
            <a:ext cx="4169632" cy="3266034"/>
          </a:xfrm>
          <a:prstGeom prst="rect">
            <a:avLst/>
          </a:prstGeom>
        </p:spPr>
        <p:txBody>
          <a:bodyPr lIns="91428" tIns="45714" rIns="91428" bIns="45714">
            <a:noAutofit/>
          </a:bodyPr>
          <a:lstStyle>
            <a:lvl1pPr marL="233334" indent="-171429">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946" indent="-171429">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4640994" y="1249964"/>
            <a:ext cx="4169632" cy="3266034"/>
          </a:xfrm>
          <a:prstGeom prst="rect">
            <a:avLst/>
          </a:prstGeom>
        </p:spPr>
        <p:txBody>
          <a:bodyPr lIns="91428" tIns="45714" rIns="91428" bIns="45714">
            <a:noAutofit/>
          </a:bodyPr>
          <a:lstStyle>
            <a:lvl1pPr marL="223810" indent="-171429">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946" indent="-171429">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111901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0" name="Rounded Rectangle 9"/>
          <p:cNvSpPr/>
          <p:nvPr userDrawn="1"/>
        </p:nvSpPr>
        <p:spPr>
          <a:xfrm>
            <a:off x="5143103" y="1229803"/>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43"/>
            <a:endParaRPr lang="en-US">
              <a:solidFill>
                <a:srgbClr val="FFFFFF"/>
              </a:solidFill>
              <a:latin typeface="CiscoSansTT ExtraLight"/>
            </a:endParaRPr>
          </a:p>
        </p:txBody>
      </p:sp>
      <p:sp>
        <p:nvSpPr>
          <p:cNvPr id="12" name="Text Placeholder 11"/>
          <p:cNvSpPr>
            <a:spLocks noGrp="1"/>
          </p:cNvSpPr>
          <p:nvPr>
            <p:ph type="body" sz="quarter" idx="11" hasCustomPrompt="1"/>
          </p:nvPr>
        </p:nvSpPr>
        <p:spPr>
          <a:xfrm>
            <a:off x="5221224" y="1310768"/>
            <a:ext cx="3236976" cy="1830001"/>
          </a:xfrm>
          <a:prstGeom prst="rect">
            <a:avLst/>
          </a:prstGeom>
        </p:spPr>
        <p:txBody>
          <a:bodyPr lIns="91428" tIns="45714" rIns="91428" bIns="45714">
            <a:noAutofit/>
          </a:bodyPr>
          <a:lstStyle>
            <a:lvl1pPr marL="85724" indent="-85724" algn="l" defTabSz="685777" rtl="0" eaLnBrk="1" latinLnBrk="0" hangingPunct="1">
              <a:lnSpc>
                <a:spcPct val="90000"/>
              </a:lnSpc>
              <a:spcBef>
                <a:spcPts val="0"/>
              </a:spcBef>
              <a:buNone/>
              <a:defRPr lang="en-US" sz="1500" kern="1200" dirty="0" smtClean="0">
                <a:gradFill>
                  <a:gsLst>
                    <a:gs pos="0">
                      <a:schemeClr val="tx2"/>
                    </a:gs>
                    <a:gs pos="27000">
                      <a:srgbClr val="272749"/>
                    </a:gs>
                    <a:gs pos="100000">
                      <a:schemeClr val="accent4"/>
                    </a:gs>
                    <a:gs pos="83000">
                      <a:schemeClr val="accent5"/>
                    </a:gs>
                  </a:gsLst>
                  <a:lin ang="3600000" scaled="0"/>
                </a:gradFill>
                <a:latin typeface="+mn-lt"/>
                <a:ea typeface="+mn-ea"/>
                <a:cs typeface="CiscoSans ExtraLight"/>
              </a:defRPr>
            </a:lvl1pPr>
            <a:lvl2pPr marL="85724" indent="-85724" algn="l" defTabSz="685777" rtl="0" eaLnBrk="1" latinLnBrk="0" hangingPunct="1">
              <a:defRPr lang="en-US" sz="1500" kern="1200" dirty="0" smtClean="0">
                <a:solidFill>
                  <a:schemeClr val="accent2"/>
                </a:solidFill>
                <a:latin typeface="Ciscolight" pitchFamily="2" charset="0"/>
                <a:ea typeface="+mn-ea"/>
                <a:cs typeface="+mn-cs"/>
              </a:defRPr>
            </a:lvl2pPr>
            <a:lvl3pPr marL="85724" indent="-85724" algn="l" defTabSz="685777" rtl="0" eaLnBrk="1" latinLnBrk="0" hangingPunct="1">
              <a:defRPr lang="en-US" sz="1500" kern="1200" dirty="0" smtClean="0">
                <a:solidFill>
                  <a:schemeClr val="accent2"/>
                </a:solidFill>
                <a:latin typeface="Ciscolight" pitchFamily="2" charset="0"/>
                <a:ea typeface="+mn-ea"/>
                <a:cs typeface="+mn-cs"/>
              </a:defRPr>
            </a:lvl3pPr>
            <a:lvl4pPr marL="85724" indent="-85724" algn="l" defTabSz="685777" rtl="0" eaLnBrk="1" latinLnBrk="0" hangingPunct="1">
              <a:defRPr lang="en-US" sz="1500" kern="1200" dirty="0" smtClean="0">
                <a:solidFill>
                  <a:schemeClr val="accent2"/>
                </a:solidFill>
                <a:latin typeface="Ciscolight" pitchFamily="2" charset="0"/>
                <a:ea typeface="+mn-ea"/>
                <a:cs typeface="+mn-cs"/>
              </a:defRPr>
            </a:lvl4pPr>
            <a:lvl5pPr marL="85724" indent="-85724" algn="l" defTabSz="685777" rtl="0" eaLnBrk="1" latinLnBrk="0" hangingPunct="1">
              <a:defRPr lang="en-US" sz="15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5299802" y="3552444"/>
            <a:ext cx="3326071" cy="253746"/>
          </a:xfrm>
          <a:prstGeom prst="rect">
            <a:avLst/>
          </a:prstGeom>
        </p:spPr>
        <p:txBody>
          <a:bodyPr lIns="91428" tIns="45714" rIns="91428" bIns="45714">
            <a:noAutofit/>
          </a:bodyPr>
          <a:lstStyle>
            <a:lvl1pPr marL="0" indent="0">
              <a:buClr>
                <a:schemeClr val="tx2"/>
              </a:buClr>
              <a:buFontTx/>
              <a:buNone/>
              <a:defRPr sz="12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259741" y="302421"/>
            <a:ext cx="8659976" cy="728782"/>
          </a:xfrm>
          <a:prstGeom prst="rect">
            <a:avLst/>
          </a:prstGeom>
        </p:spPr>
        <p:txBody>
          <a:bodyPr anchor="t" anchorCtr="0">
            <a:noAutofit/>
          </a:bodyPr>
          <a:lstStyle>
            <a:lvl1pPr algn="l">
              <a:lnSpc>
                <a:spcPct val="90000"/>
              </a:lnSpc>
              <a:defRPr sz="2500" b="0" i="0" spc="0" baseline="0">
                <a:solidFill>
                  <a:schemeClr val="accent4"/>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245457" y="1249964"/>
            <a:ext cx="4169632" cy="3266034"/>
          </a:xfrm>
          <a:prstGeom prst="rect">
            <a:avLst/>
          </a:prstGeom>
        </p:spPr>
        <p:txBody>
          <a:bodyPr lIns="91428" tIns="45714" rIns="91428" bIns="45714">
            <a:noAutofit/>
          </a:bodyPr>
          <a:lstStyle>
            <a:lvl1pPr marL="233334" indent="-171429">
              <a:lnSpc>
                <a:spcPct val="95000"/>
              </a:lnSpc>
              <a:spcBef>
                <a:spcPts val="1110"/>
              </a:spcBef>
              <a:buClr>
                <a:schemeClr val="tx2"/>
              </a:buClr>
              <a:buSzPct val="80000"/>
              <a:buFont typeface="Wingdings" panose="05000000000000000000" pitchFamily="2" charset="2"/>
              <a:buChar char="§"/>
              <a:defRPr sz="1600" b="0" i="0">
                <a:solidFill>
                  <a:schemeClr val="tx2"/>
                </a:solidFill>
                <a:latin typeface="+mn-lt"/>
                <a:cs typeface="CiscoSans ExtraLight"/>
              </a:defRPr>
            </a:lvl1pPr>
            <a:lvl2pPr marL="455556" indent="-190476">
              <a:lnSpc>
                <a:spcPct val="95000"/>
              </a:lnSpc>
              <a:spcBef>
                <a:spcPts val="450"/>
              </a:spcBef>
              <a:buClr>
                <a:schemeClr val="tx2"/>
              </a:buClr>
              <a:buSzPct val="80000"/>
              <a:buFont typeface="Wingdings" panose="05000000000000000000" pitchFamily="2" charset="2"/>
              <a:buChar char="§"/>
              <a:defRPr sz="14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234893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chemeClr val="accent4"/>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82923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5"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6"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7" name="Straight Connector 6"/>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89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245457" y="1249964"/>
            <a:ext cx="4169632" cy="3266034"/>
          </a:xfrm>
          <a:prstGeom prst="rect">
            <a:avLst/>
          </a:prstGeom>
        </p:spPr>
        <p:txBody>
          <a:bodyPr>
            <a:noAutofit/>
          </a:bodyPr>
          <a:lstStyle>
            <a:lvl1pPr marL="233363" indent="-171450">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2000" indent="-171450">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4640994" y="1249964"/>
            <a:ext cx="4169632" cy="3266034"/>
          </a:xfrm>
          <a:prstGeom prst="rect">
            <a:avLst/>
          </a:prstGeom>
        </p:spPr>
        <p:txBody>
          <a:bodyPr>
            <a:noAutofit/>
          </a:bodyPr>
          <a:lstStyle>
            <a:lvl1pPr marL="223838" indent="-171450">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2000" indent="-171450">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33657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786" y="302506"/>
            <a:ext cx="4005072" cy="628650"/>
          </a:xfrm>
          <a:prstGeom prst="rect">
            <a:avLst/>
          </a:prstGeom>
        </p:spPr>
        <p:txBody>
          <a:bodyPr vert="horz" lIns="61718" tIns="34289" rIns="61718" bIns="34289" rtlCol="0" anchor="t" anchorCtr="0">
            <a:noAutofit/>
          </a:bodyPr>
          <a:lstStyle>
            <a:lvl1pPr algn="l" defTabSz="685777" rtl="0" eaLnBrk="1" latinLnBrk="0" hangingPunct="1">
              <a:lnSpc>
                <a:spcPct val="80000"/>
              </a:lnSpc>
              <a:spcBef>
                <a:spcPct val="0"/>
              </a:spcBef>
              <a:buNone/>
              <a:defRPr lang="en-US" sz="2500" b="0" i="0" kern="1200" spc="-75" baseline="0" dirty="0" smtClean="0">
                <a:solidFill>
                  <a:schemeClr val="accent4"/>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51539" y="1200150"/>
            <a:ext cx="4005072" cy="3394710"/>
          </a:xfrm>
          <a:prstGeom prst="rect">
            <a:avLst/>
          </a:prstGeom>
        </p:spPr>
        <p:txBody>
          <a:bodyPr lIns="91428" tIns="45714" rIns="91428" bIns="45714">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234" indent="-171445">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200150"/>
            <a:ext cx="4005072" cy="3394710"/>
          </a:xfrm>
          <a:prstGeom prst="rect">
            <a:avLst/>
          </a:prstGeom>
        </p:spPr>
        <p:txBody>
          <a:bodyPr lIns="91428" tIns="45714" rIns="91428" bIns="45714">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234" indent="-171445">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822429" y="302506"/>
            <a:ext cx="4005072" cy="630936"/>
          </a:xfrm>
          <a:prstGeom prst="rect">
            <a:avLst/>
          </a:prstGeom>
        </p:spPr>
        <p:txBody>
          <a:bodyPr lIns="91428" tIns="45714" rIns="91428" bIns="45714">
            <a:noAutofit/>
          </a:bodyPr>
          <a:lstStyle>
            <a:lvl1pPr marL="0" marR="0" indent="0" algn="l" defTabSz="685777" rtl="0" eaLnBrk="1" fontAlgn="auto" latinLnBrk="0" hangingPunct="1">
              <a:lnSpc>
                <a:spcPct val="80000"/>
              </a:lnSpc>
              <a:spcBef>
                <a:spcPct val="0"/>
              </a:spcBef>
              <a:spcAft>
                <a:spcPts val="0"/>
              </a:spcAft>
              <a:buClrTx/>
              <a:buSzTx/>
              <a:buFontTx/>
              <a:buNone/>
              <a:tabLst/>
              <a:defRPr lang="en-US" sz="2500" b="0" i="0" kern="1200" spc="-75" baseline="0" dirty="0">
                <a:solidFill>
                  <a:schemeClr val="accent4"/>
                </a:solidFill>
                <a:latin typeface="+mj-lt"/>
                <a:ea typeface="+mj-ea"/>
                <a:cs typeface="CiscoSans Thin"/>
              </a:defRPr>
            </a:lvl1pPr>
          </a:lstStyle>
          <a:p>
            <a:pPr marL="0" marR="0" lvl="0" indent="0" algn="l" defTabSz="685777"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4600575" y="609606"/>
            <a:ext cx="0" cy="3985259"/>
          </a:xfrm>
          <a:prstGeom prst="line">
            <a:avLst/>
          </a:prstGeom>
          <a:ln w="38100" cap="flat" cmpd="sng">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60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19516" y="75438"/>
            <a:ext cx="2668457" cy="864108"/>
          </a:xfrm>
          <a:prstGeom prst="rect">
            <a:avLst/>
          </a:prstGeom>
        </p:spPr>
        <p:txBody>
          <a:bodyPr lIns="91428" tIns="45714" rIns="91428" bIns="45714" anchor="b" anchorCtr="0">
            <a:noAutofit/>
          </a:bodyPr>
          <a:lstStyle>
            <a:lvl1pPr marL="0" marR="0" indent="0" algn="l" defTabSz="685777"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accent4"/>
                </a:solidFill>
                <a:effectLst/>
                <a:uLnTx/>
                <a:uFillTx/>
                <a:latin typeface="+mj-lt"/>
                <a:ea typeface="+mj-ea"/>
                <a:cs typeface="CiscoSans Thin"/>
              </a:defRPr>
            </a:lvl1pPr>
          </a:lstStyle>
          <a:p>
            <a:pPr marL="0" marR="0" lvl="0" indent="0" algn="l" defTabSz="685777"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3258403" y="75438"/>
            <a:ext cx="2599859" cy="864108"/>
          </a:xfrm>
          <a:prstGeom prst="rect">
            <a:avLst/>
          </a:prstGeom>
        </p:spPr>
        <p:txBody>
          <a:bodyPr lIns="91428" tIns="45714" rIns="91428" bIns="45714" anchor="b" anchorCtr="0">
            <a:noAutofit/>
          </a:bodyPr>
          <a:lstStyle>
            <a:lvl1pPr marL="0" marR="0" indent="0" algn="l" defTabSz="685777"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accent4"/>
                </a:solidFill>
                <a:effectLst/>
                <a:uLnTx/>
                <a:uFillTx/>
                <a:latin typeface="+mj-lt"/>
                <a:ea typeface="+mj-ea"/>
                <a:cs typeface="CiscoSans Thin"/>
              </a:defRPr>
            </a:lvl1pPr>
          </a:lstStyle>
          <a:p>
            <a:pPr marL="0" marR="0" lvl="0" indent="0" algn="l" defTabSz="685777"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6272202" y="75438"/>
            <a:ext cx="2634158" cy="864108"/>
          </a:xfrm>
          <a:prstGeom prst="rect">
            <a:avLst/>
          </a:prstGeom>
        </p:spPr>
        <p:txBody>
          <a:bodyPr lIns="91428" tIns="45714" rIns="91428" bIns="45714" anchor="b" anchorCtr="0">
            <a:noAutofit/>
          </a:bodyPr>
          <a:lstStyle>
            <a:lvl1pPr marL="0" marR="0" indent="0" algn="l" defTabSz="685777"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accent4"/>
                </a:solidFill>
                <a:effectLst/>
                <a:uLnTx/>
                <a:uFillTx/>
                <a:latin typeface="+mj-lt"/>
                <a:ea typeface="+mj-ea"/>
                <a:cs typeface="CiscoSans Thin"/>
              </a:defRPr>
            </a:lvl1pPr>
          </a:lstStyle>
          <a:p>
            <a:pPr marL="0" marR="0" lvl="0" indent="0" algn="l" defTabSz="685777"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19516" y="1201574"/>
            <a:ext cx="2668457" cy="3336008"/>
          </a:xfrm>
          <a:prstGeom prst="rect">
            <a:avLst/>
          </a:prstGeom>
        </p:spPr>
        <p:txBody>
          <a:bodyPr lIns="91428" tIns="45714" rIns="91428" bIns="45714">
            <a:noAutofit/>
          </a:bodyPr>
          <a:lstStyle>
            <a:lvl1pPr marL="223810" indent="-171429">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403175" indent="-190476">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69841" indent="-166667">
              <a:buClr>
                <a:schemeClr val="tx2"/>
              </a:buClr>
              <a:buSzPct val="80000"/>
              <a:buFont typeface="Wingdings" panose="05000000000000000000" pitchFamily="2" charset="2"/>
              <a:buChar char="§"/>
              <a:defRPr sz="1200">
                <a:solidFill>
                  <a:schemeClr val="tx2"/>
                </a:solidFill>
                <a:latin typeface="+mn-lt"/>
                <a:cs typeface="CiscoSans ExtraLight"/>
              </a:defRPr>
            </a:lvl3pPr>
            <a:lvl4pPr marL="746032" indent="-171429">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461" indent="-171429">
              <a:buClr>
                <a:schemeClr val="tx2"/>
              </a:buClr>
              <a:buSzPct val="80000"/>
              <a:buFont typeface="Wingdings" panose="05000000000000000000" pitchFamily="2" charset="2"/>
              <a:buChar char="§"/>
              <a:defRPr sz="900">
                <a:solidFill>
                  <a:schemeClr val="tx2"/>
                </a:solidFill>
                <a:latin typeface="+mn-lt"/>
                <a:cs typeface="CiscoSans ExtraLight"/>
              </a:defRPr>
            </a:lvl5pPr>
            <a:lvl6pPr marL="692440"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6272202" y="1183948"/>
            <a:ext cx="2634158" cy="3336008"/>
          </a:xfrm>
          <a:prstGeom prst="rect">
            <a:avLst/>
          </a:prstGeom>
        </p:spPr>
        <p:txBody>
          <a:bodyPr lIns="91428" tIns="45714" rIns="91428" bIns="45714">
            <a:noAutofit/>
          </a:bodyPr>
          <a:lstStyle>
            <a:lvl1pPr marL="171452" indent="-171452">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59955" indent="-215973">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73016" indent="-171429">
              <a:buClr>
                <a:schemeClr val="tx2"/>
              </a:buClr>
              <a:buSzPct val="80000"/>
              <a:buFont typeface="Wingdings" panose="05000000000000000000" pitchFamily="2" charset="2"/>
              <a:buChar char="§"/>
              <a:defRPr sz="1200">
                <a:solidFill>
                  <a:schemeClr val="tx2"/>
                </a:solidFill>
                <a:latin typeface="+mn-lt"/>
                <a:cs typeface="CiscoSans ExtraLight"/>
              </a:defRPr>
            </a:lvl3pPr>
            <a:lvl4pPr marL="746032" indent="-171429">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461" indent="-171429">
              <a:buClr>
                <a:schemeClr val="tx2"/>
              </a:buClr>
              <a:buSzPct val="80000"/>
              <a:buFont typeface="Wingdings" panose="05000000000000000000" pitchFamily="2" charset="2"/>
              <a:buChar char="§"/>
              <a:defRPr sz="900">
                <a:solidFill>
                  <a:schemeClr val="tx2"/>
                </a:solidFill>
                <a:latin typeface="+mn-lt"/>
                <a:cs typeface="CiscoSans ExtraLight"/>
              </a:defRPr>
            </a:lvl5pPr>
            <a:lvl6pPr marL="692440"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3258403" y="1201574"/>
            <a:ext cx="2599859" cy="3336008"/>
          </a:xfrm>
          <a:prstGeom prst="rect">
            <a:avLst/>
          </a:prstGeom>
        </p:spPr>
        <p:txBody>
          <a:bodyPr lIns="91428" tIns="45714" rIns="91428" bIns="45714">
            <a:noAutofit/>
          </a:bodyPr>
          <a:lstStyle>
            <a:lvl1pPr marL="171452" indent="-171452">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44444" indent="-176191">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14287" indent="-171429">
              <a:buClr>
                <a:schemeClr val="tx2"/>
              </a:buClr>
              <a:buSzPct val="80000"/>
              <a:buFont typeface="Wingdings" panose="05000000000000000000" pitchFamily="2" charset="2"/>
              <a:buChar char="§"/>
              <a:defRPr sz="1200">
                <a:solidFill>
                  <a:schemeClr val="tx2"/>
                </a:solidFill>
                <a:latin typeface="+mn-lt"/>
                <a:cs typeface="CiscoSans ExtraLight"/>
              </a:defRPr>
            </a:lvl3pPr>
            <a:lvl4pPr marL="687302" indent="-171429">
              <a:buClr>
                <a:schemeClr val="tx2"/>
              </a:buClr>
              <a:buSzPct val="80000"/>
              <a:buFont typeface="Wingdings" panose="05000000000000000000" pitchFamily="2" charset="2"/>
              <a:buChar char="§"/>
              <a:defRPr sz="1000">
                <a:solidFill>
                  <a:schemeClr val="tx2"/>
                </a:solidFill>
                <a:latin typeface="+mn-lt"/>
                <a:cs typeface="CiscoSans ExtraLight"/>
              </a:defRPr>
            </a:lvl4pPr>
            <a:lvl5pPr marL="855555" indent="-168254">
              <a:buClr>
                <a:schemeClr val="tx2"/>
              </a:buClr>
              <a:buSzPct val="80000"/>
              <a:buFont typeface="Wingdings" panose="05000000000000000000" pitchFamily="2" charset="2"/>
              <a:buChar char="§"/>
              <a:defRPr sz="900">
                <a:solidFill>
                  <a:schemeClr val="tx2"/>
                </a:solidFill>
                <a:latin typeface="+mn-lt"/>
                <a:cs typeface="CiscoSans ExtraLight"/>
              </a:defRPr>
            </a:lvl5pPr>
            <a:lvl6pPr marL="692440"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userDrawn="1"/>
        </p:nvCxnSpPr>
        <p:spPr>
          <a:xfrm>
            <a:off x="3076575" y="609605"/>
            <a:ext cx="0" cy="3985259"/>
          </a:xfrm>
          <a:prstGeom prst="line">
            <a:avLst/>
          </a:prstGeom>
          <a:ln w="38100" cap="flat" cmpd="sng">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67425" y="609605"/>
            <a:ext cx="0" cy="3985259"/>
          </a:xfrm>
          <a:prstGeom prst="line">
            <a:avLst/>
          </a:prstGeom>
          <a:ln w="38100" cap="flat" cmpd="sng">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33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23286" y="4365144"/>
            <a:ext cx="7461250" cy="20774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354841" y="940715"/>
            <a:ext cx="8168270" cy="2878673"/>
          </a:xfrm>
          <a:prstGeom prst="rect">
            <a:avLst/>
          </a:prstGeom>
        </p:spPr>
        <p:txBody>
          <a:bodyPr>
            <a:noAutofit/>
          </a:bodyPr>
          <a:lstStyle>
            <a:lvl1pPr marL="400001" indent="-400001" algn="l">
              <a:lnSpc>
                <a:spcPct val="90000"/>
              </a:lnSpc>
              <a:defRPr sz="6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389389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4841" y="940715"/>
            <a:ext cx="8168270" cy="2878673"/>
          </a:xfrm>
          <a:prstGeom prst="rect">
            <a:avLst/>
          </a:prstGeom>
        </p:spPr>
        <p:txBody>
          <a:bodyPr>
            <a:noAutofit/>
          </a:bodyPr>
          <a:lstStyle>
            <a:lvl1pPr marL="403175" indent="-403175" algn="l">
              <a:lnSpc>
                <a:spcPct val="90000"/>
              </a:lnSpc>
              <a:defRPr sz="6000" b="0" i="1" spc="0" baseline="0">
                <a:gradFill>
                  <a:gsLst>
                    <a:gs pos="33000">
                      <a:srgbClr val="272749"/>
                    </a:gs>
                    <a:gs pos="0">
                      <a:srgbClr val="272749"/>
                    </a:gs>
                    <a:gs pos="93000">
                      <a:srgbClr val="EE402F"/>
                    </a:gs>
                    <a:gs pos="100000">
                      <a:srgbClr val="F37528"/>
                    </a:gs>
                  </a:gsLst>
                  <a:lin ang="0" scaled="0"/>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724013" y="4365144"/>
            <a:ext cx="7461250" cy="20774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194816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solidFill>
          <a:schemeClr val="accent4"/>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4"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7" name="Text Placeholder 9"/>
          <p:cNvSpPr>
            <a:spLocks noGrp="1"/>
          </p:cNvSpPr>
          <p:nvPr>
            <p:ph type="body" sz="quarter" idx="11" hasCustomPrompt="1"/>
          </p:nvPr>
        </p:nvSpPr>
        <p:spPr>
          <a:xfrm>
            <a:off x="723286" y="4365144"/>
            <a:ext cx="7461250" cy="20774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10" name="Straight Connector 9"/>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15"/>
            <a:ext cx="8168270" cy="2878673"/>
          </a:xfrm>
          <a:prstGeom prst="rect">
            <a:avLst/>
          </a:prstGeom>
        </p:spPr>
        <p:txBody>
          <a:bodyPr>
            <a:noAutofit/>
          </a:bodyPr>
          <a:lstStyle>
            <a:lvl1pPr marL="403175" indent="-403175"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37891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4"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7" name="Text Placeholder 9"/>
          <p:cNvSpPr>
            <a:spLocks noGrp="1"/>
          </p:cNvSpPr>
          <p:nvPr>
            <p:ph type="body" sz="quarter" idx="11" hasCustomPrompt="1"/>
          </p:nvPr>
        </p:nvSpPr>
        <p:spPr>
          <a:xfrm>
            <a:off x="723286" y="4365144"/>
            <a:ext cx="7461250" cy="20774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10" name="Straight Connector 9"/>
          <p:cNvCxnSpPr/>
          <p:nvPr userDrawn="1"/>
        </p:nvCxnSpPr>
        <p:spPr>
          <a:xfrm>
            <a:off x="0" y="5057775"/>
            <a:ext cx="9144000" cy="0"/>
          </a:xfrm>
          <a:prstGeom prst="line">
            <a:avLst/>
          </a:prstGeom>
          <a:ln w="177800">
            <a:gradFill>
              <a:gsLst>
                <a:gs pos="93000">
                  <a:schemeClr val="accent5"/>
                </a:gs>
                <a:gs pos="33000">
                  <a:schemeClr val="tx2"/>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15"/>
            <a:ext cx="8168270" cy="2878673"/>
          </a:xfrm>
          <a:prstGeom prst="rect">
            <a:avLst/>
          </a:prstGeom>
        </p:spPr>
        <p:txBody>
          <a:bodyPr>
            <a:noAutofit/>
          </a:bodyPr>
          <a:lstStyle>
            <a:lvl1pPr marL="403175" indent="-403175"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123633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21394" y="940715"/>
            <a:ext cx="8301718" cy="2878673"/>
          </a:xfrm>
          <a:prstGeom prst="rect">
            <a:avLst/>
          </a:prstGeom>
        </p:spPr>
        <p:txBody>
          <a:bodyPr anchor="t" anchorCtr="1">
            <a:noAutofit/>
          </a:bodyPr>
          <a:lstStyle>
            <a:lvl1pPr algn="ctr">
              <a:lnSpc>
                <a:spcPct val="90000"/>
              </a:lnSpc>
              <a:defRPr sz="230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4365144"/>
            <a:ext cx="7461250" cy="20774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88271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940715"/>
            <a:ext cx="8301718" cy="2878673"/>
          </a:xfrm>
          <a:prstGeom prst="rect">
            <a:avLst/>
          </a:prstGeom>
        </p:spPr>
        <p:txBody>
          <a:bodyPr anchor="t" anchorCtr="1">
            <a:noAutofit/>
          </a:bodyPr>
          <a:lstStyle>
            <a:lvl1pPr algn="ctr">
              <a:lnSpc>
                <a:spcPct val="90000"/>
              </a:lnSpc>
              <a:defRPr sz="23000" b="0" i="1" spc="0" baseline="0">
                <a:gradFill>
                  <a:gsLst>
                    <a:gs pos="0">
                      <a:srgbClr val="272749"/>
                    </a:gs>
                    <a:gs pos="100000">
                      <a:srgbClr val="F37527"/>
                    </a:gs>
                    <a:gs pos="34000">
                      <a:srgbClr val="272749"/>
                    </a:gs>
                    <a:gs pos="92000">
                      <a:srgbClr val="EE402F"/>
                    </a:gs>
                  </a:gsLst>
                  <a:lin ang="0" scaled="1"/>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4365144"/>
            <a:ext cx="7461250" cy="20774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84227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940715"/>
            <a:ext cx="8301718" cy="2878673"/>
          </a:xfrm>
          <a:prstGeom prst="rect">
            <a:avLst/>
          </a:prstGeom>
        </p:spPr>
        <p:txBody>
          <a:bodyPr anchor="t" anchorCtr="1">
            <a:noAutofit/>
          </a:bodyPr>
          <a:lstStyle>
            <a:lvl1pPr algn="ctr">
              <a:lnSpc>
                <a:spcPct val="90000"/>
              </a:lnSpc>
              <a:defRPr sz="23000" b="0" i="1" spc="0" baseline="0">
                <a:solidFill>
                  <a:schemeClr val="bg1"/>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4365144"/>
            <a:ext cx="7461250" cy="20774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5"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6"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7" name="Straight Connector 6"/>
          <p:cNvCxnSpPr/>
          <p:nvPr userDrawn="1"/>
        </p:nvCxnSpPr>
        <p:spPr>
          <a:xfrm>
            <a:off x="0" y="5057775"/>
            <a:ext cx="9144000" cy="0"/>
          </a:xfrm>
          <a:prstGeom prst="line">
            <a:avLst/>
          </a:prstGeom>
          <a:ln w="177800">
            <a:gradFill>
              <a:gsLst>
                <a:gs pos="93000">
                  <a:schemeClr val="accent5"/>
                </a:gs>
                <a:gs pos="33000">
                  <a:schemeClr val="tx2"/>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60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marL="0" indent="0" algn="l" defTabSz="685805" rtl="0" eaLnBrk="1" latinLnBrk="0" hangingPunct="1">
              <a:lnSpc>
                <a:spcPct val="90000"/>
              </a:lnSpc>
              <a:spcBef>
                <a:spcPct val="0"/>
              </a:spcBef>
              <a:buFont typeface="Arial" panose="020B0604020202020204" pitchFamily="34" charset="0"/>
              <a:buNone/>
              <a:defRPr lang="en-US" sz="4500" b="0" i="0" kern="1200" spc="0" baseline="0" dirty="0">
                <a:gradFill>
                  <a:gsLst>
                    <a:gs pos="34000">
                      <a:srgbClr val="272749"/>
                    </a:gs>
                    <a:gs pos="0">
                      <a:schemeClr val="tx2"/>
                    </a:gs>
                    <a:gs pos="92000">
                      <a:srgbClr val="EE402F"/>
                    </a:gs>
                    <a:gs pos="100000">
                      <a:srgbClr val="F37527"/>
                    </a:gs>
                  </a:gsLst>
                  <a:lin ang="1200000" scaled="0"/>
                </a:gradFill>
                <a:latin typeface="+mj-lt"/>
                <a:ea typeface="+mj-ea"/>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408904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0" name="Rounded Rectangle 9"/>
          <p:cNvSpPr/>
          <p:nvPr userDrawn="1"/>
        </p:nvSpPr>
        <p:spPr>
          <a:xfrm>
            <a:off x="5143102" y="1229803"/>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Text Placeholder 11"/>
          <p:cNvSpPr>
            <a:spLocks noGrp="1"/>
          </p:cNvSpPr>
          <p:nvPr>
            <p:ph type="body" sz="quarter" idx="11" hasCustomPrompt="1"/>
          </p:nvPr>
        </p:nvSpPr>
        <p:spPr>
          <a:xfrm>
            <a:off x="5221224" y="1310763"/>
            <a:ext cx="3236976" cy="1830001"/>
          </a:xfrm>
          <a:prstGeom prst="rect">
            <a:avLst/>
          </a:prstGeom>
        </p:spPr>
        <p:txBody>
          <a:bodyPr>
            <a:noAutofit/>
          </a:bodyPr>
          <a:lstStyle>
            <a:lvl1pPr marL="85733" indent="-85733" algn="l" defTabSz="685862" rtl="0" eaLnBrk="1" latinLnBrk="0" hangingPunct="1">
              <a:lnSpc>
                <a:spcPct val="90000"/>
              </a:lnSpc>
              <a:spcBef>
                <a:spcPts val="0"/>
              </a:spcBef>
              <a:buNone/>
              <a:defRPr lang="en-US" sz="15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85733" indent="-85733" algn="l" defTabSz="685862" rtl="0" eaLnBrk="1" latinLnBrk="0" hangingPunct="1">
              <a:defRPr lang="en-US" sz="1500" kern="1200" dirty="0" smtClean="0">
                <a:solidFill>
                  <a:schemeClr val="accent2"/>
                </a:solidFill>
                <a:latin typeface="Ciscolight" pitchFamily="2" charset="0"/>
                <a:ea typeface="+mn-ea"/>
                <a:cs typeface="+mn-cs"/>
              </a:defRPr>
            </a:lvl2pPr>
            <a:lvl3pPr marL="85733" indent="-85733" algn="l" defTabSz="685862" rtl="0" eaLnBrk="1" latinLnBrk="0" hangingPunct="1">
              <a:defRPr lang="en-US" sz="1500" kern="1200" dirty="0" smtClean="0">
                <a:solidFill>
                  <a:schemeClr val="accent2"/>
                </a:solidFill>
                <a:latin typeface="Ciscolight" pitchFamily="2" charset="0"/>
                <a:ea typeface="+mn-ea"/>
                <a:cs typeface="+mn-cs"/>
              </a:defRPr>
            </a:lvl3pPr>
            <a:lvl4pPr marL="85733" indent="-85733" algn="l" defTabSz="685862" rtl="0" eaLnBrk="1" latinLnBrk="0" hangingPunct="1">
              <a:defRPr lang="en-US" sz="1500" kern="1200" dirty="0" smtClean="0">
                <a:solidFill>
                  <a:schemeClr val="accent2"/>
                </a:solidFill>
                <a:latin typeface="Ciscolight" pitchFamily="2" charset="0"/>
                <a:ea typeface="+mn-ea"/>
                <a:cs typeface="+mn-cs"/>
              </a:defRPr>
            </a:lvl4pPr>
            <a:lvl5pPr marL="85733" indent="-85733" algn="l" defTabSz="685862" rtl="0" eaLnBrk="1" latinLnBrk="0" hangingPunct="1">
              <a:defRPr lang="en-US" sz="15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5299797" y="3552444"/>
            <a:ext cx="3326071" cy="253746"/>
          </a:xfrm>
          <a:prstGeom prst="rect">
            <a:avLst/>
          </a:prstGeom>
        </p:spPr>
        <p:txBody>
          <a:bodyPr>
            <a:noAutofit/>
          </a:bodyPr>
          <a:lstStyle>
            <a:lvl1pPr marL="0" indent="0">
              <a:buClr>
                <a:schemeClr val="tx2"/>
              </a:buClr>
              <a:buFontTx/>
              <a:buNone/>
              <a:defRPr sz="12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259741" y="302419"/>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245457" y="1249964"/>
            <a:ext cx="4169632" cy="3266034"/>
          </a:xfrm>
          <a:prstGeom prst="rect">
            <a:avLst/>
          </a:prstGeom>
        </p:spPr>
        <p:txBody>
          <a:bodyPr>
            <a:noAutofit/>
          </a:bodyPr>
          <a:lstStyle>
            <a:lvl1pPr marL="233363" indent="-171450">
              <a:lnSpc>
                <a:spcPct val="95000"/>
              </a:lnSpc>
              <a:spcBef>
                <a:spcPts val="1110"/>
              </a:spcBef>
              <a:buClr>
                <a:schemeClr val="tx2"/>
              </a:buClr>
              <a:buSzPct val="80000"/>
              <a:buFont typeface="Wingdings" panose="05000000000000000000" pitchFamily="2" charset="2"/>
              <a:buChar char="§"/>
              <a:defRPr sz="1600" b="0" i="0">
                <a:solidFill>
                  <a:schemeClr val="tx2"/>
                </a:solidFill>
                <a:latin typeface="+mn-lt"/>
                <a:cs typeface="CiscoSans ExtraLight"/>
              </a:defRPr>
            </a:lvl1pPr>
            <a:lvl2pPr marL="455613" indent="-190500">
              <a:lnSpc>
                <a:spcPct val="95000"/>
              </a:lnSpc>
              <a:spcBef>
                <a:spcPts val="450"/>
              </a:spcBef>
              <a:buClr>
                <a:schemeClr val="tx2"/>
              </a:buClr>
              <a:buSzPct val="80000"/>
              <a:buFont typeface="Wingdings" panose="05000000000000000000" pitchFamily="2" charset="2"/>
              <a:buChar char="§"/>
              <a:defRPr sz="14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117999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10"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11"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7"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12" name="Straight Connector 11"/>
          <p:cNvCxnSpPr/>
          <p:nvPr userDrawn="1"/>
        </p:nvCxnSpPr>
        <p:spPr>
          <a:xfrm>
            <a:off x="0" y="5057775"/>
            <a:ext cx="9144000" cy="0"/>
          </a:xfrm>
          <a:prstGeom prst="line">
            <a:avLst/>
          </a:prstGeom>
          <a:ln w="177800">
            <a:gradFill>
              <a:gsLst>
                <a:gs pos="93000">
                  <a:schemeClr val="accent5"/>
                </a:gs>
                <a:gs pos="33000">
                  <a:schemeClr val="bg2"/>
                </a:gs>
                <a:gs pos="0">
                  <a:schemeClr val="bg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847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33000">
              <a:schemeClr val="tx2"/>
            </a:gs>
            <a:gs pos="0">
              <a:srgbClr val="272749"/>
            </a:gs>
            <a:gs pos="93000">
              <a:srgbClr val="EE402F"/>
            </a:gs>
            <a:gs pos="100000">
              <a:srgbClr val="F37528"/>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10"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6"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9" name="Straight Connector 8"/>
          <p:cNvCxnSpPr/>
          <p:nvPr userDrawn="1"/>
        </p:nvCxnSpPr>
        <p:spPr>
          <a:xfrm>
            <a:off x="0" y="5057775"/>
            <a:ext cx="9144000" cy="0"/>
          </a:xfrm>
          <a:prstGeom prst="line">
            <a:avLst/>
          </a:prstGeom>
          <a:ln w="177800">
            <a:gradFill>
              <a:gsLst>
                <a:gs pos="93000">
                  <a:schemeClr val="accent5"/>
                </a:gs>
                <a:gs pos="33000">
                  <a:schemeClr val="tx2"/>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55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3765" y="1439061"/>
            <a:ext cx="4117446" cy="2265389"/>
          </a:xfrm>
        </p:spPr>
        <p:txBody>
          <a:bodyPr vert="horz" lIns="61721" tIns="34291" rIns="61721" bIns="34291" rtlCol="0" anchor="ctr" anchorCtr="0">
            <a:noAutofit/>
          </a:bodyPr>
          <a:lstStyle>
            <a:lvl1pPr marL="0" indent="0" algn="l" defTabSz="685805" rtl="0" eaLnBrk="1" latinLnBrk="0" hangingPunct="1">
              <a:lnSpc>
                <a:spcPct val="80000"/>
              </a:lnSpc>
              <a:spcBef>
                <a:spcPct val="0"/>
              </a:spcBef>
              <a:buClr>
                <a:schemeClr val="tx1"/>
              </a:buClr>
              <a:buFont typeface="Ciscolight" pitchFamily="2" charset="0"/>
              <a:buNone/>
              <a:defRPr lang="en-US" sz="4500" b="0" kern="1200" spc="0" baseline="0" dirty="0">
                <a:gradFill>
                  <a:gsLst>
                    <a:gs pos="33000">
                      <a:srgbClr val="272749"/>
                    </a:gs>
                    <a:gs pos="0">
                      <a:schemeClr val="tx2"/>
                    </a:gs>
                    <a:gs pos="93000">
                      <a:srgbClr val="EE402F"/>
                    </a:gs>
                    <a:gs pos="100000">
                      <a:srgbClr val="F37527"/>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654518"/>
            <a:ext cx="3895344" cy="3840480"/>
          </a:xfrm>
          <a:prstGeom prst="rect">
            <a:avLst/>
          </a:prstGeom>
        </p:spPr>
        <p:txBody>
          <a:bodyPr lIns="91428" tIns="45714" rIns="91428" bIns="45714"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cxnSp>
        <p:nvCxnSpPr>
          <p:cNvPr id="5" name="Straight Connector 4"/>
          <p:cNvCxnSpPr/>
          <p:nvPr userDrawn="1"/>
        </p:nvCxnSpPr>
        <p:spPr>
          <a:xfrm>
            <a:off x="4600575" y="609606"/>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630726"/>
      </p:ext>
    </p:extLst>
  </p:cSld>
  <p:clrMapOvr>
    <a:masterClrMapping/>
  </p:clrMapOvr>
  <p:transition spd="slow">
    <p:wip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61" y="302421"/>
            <a:ext cx="8631329" cy="728782"/>
          </a:xfrm>
          <a:prstGeom prst="rect">
            <a:avLst/>
          </a:prstGeom>
        </p:spPr>
        <p:txBody>
          <a:bodyPr anchor="t" anchorCtr="0">
            <a:noAutofit/>
          </a:bodyPr>
          <a:lstStyle>
            <a:lvl1pPr algn="l">
              <a:lnSpc>
                <a:spcPct val="90000"/>
              </a:lnSpc>
              <a:defRPr sz="2500" b="0" i="0" spc="0" baseline="0">
                <a:solidFill>
                  <a:schemeClr val="accent4"/>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369888" y="1187452"/>
            <a:ext cx="8450262" cy="3043238"/>
          </a:xfrm>
          <a:prstGeom prst="rect">
            <a:avLst/>
          </a:prstGeom>
        </p:spPr>
        <p:txBody>
          <a:bodyPr lIns="91428" tIns="45714" rIns="91428" bIns="45714">
            <a:noAutofit/>
          </a:bodyPr>
          <a:lstStyle>
            <a:lvl1pPr marL="0" indent="0" algn="ctr">
              <a:buNone/>
              <a:defRPr sz="20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7" y="4365144"/>
            <a:ext cx="7461250" cy="207749"/>
          </a:xfrm>
          <a:prstGeom prst="rect">
            <a:avLst/>
          </a:prstGeom>
        </p:spPr>
        <p:txBody>
          <a:bodyPr wrap="square" lIns="91428" tIns="45714" rIns="91428" bIns="45714" anchor="b" anchorCtr="0">
            <a:noAutofit/>
          </a:bodyPr>
          <a:lstStyle>
            <a:lvl1pPr algn="l" defTabSz="603626">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184290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2_Title and Tabl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64" y="302421"/>
            <a:ext cx="8615217"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369895" y="1187452"/>
            <a:ext cx="8450261" cy="3043238"/>
          </a:xfrm>
          <a:prstGeom prst="rect">
            <a:avLst/>
          </a:prstGeom>
        </p:spPr>
        <p:txBody>
          <a:bodyPr lIns="91428" tIns="45714" rIns="91428" bIns="45714">
            <a:noAutofit/>
          </a:bodyPr>
          <a:lstStyle>
            <a:lvl1pPr marL="0" indent="0" algn="ctr">
              <a:buNone/>
              <a:defRPr sz="2000" baseline="0">
                <a:solidFill>
                  <a:schemeClr val="bg1"/>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7" y="4365144"/>
            <a:ext cx="7461250" cy="20774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lang="en-US" sz="1600" b="0" i="0" kern="1200" dirty="0" smtClean="0">
                <a:solidFill>
                  <a:srgbClr val="FFFFFF"/>
                </a:solidFill>
                <a:latin typeface="+mj-lt"/>
                <a:ea typeface="+mn-ea"/>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6"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7"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8"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9" name="Straight Connector 8"/>
          <p:cNvCxnSpPr/>
          <p:nvPr userDrawn="1"/>
        </p:nvCxnSpPr>
        <p:spPr>
          <a:xfrm>
            <a:off x="0" y="5057775"/>
            <a:ext cx="9144000" cy="0"/>
          </a:xfrm>
          <a:prstGeom prst="line">
            <a:avLst/>
          </a:prstGeom>
          <a:ln w="177800">
            <a:gradFill>
              <a:gsLst>
                <a:gs pos="34000">
                  <a:schemeClr val="tx2"/>
                </a:gs>
                <a:gs pos="93000">
                  <a:schemeClr val="accent5"/>
                </a:gs>
                <a:gs pos="0">
                  <a:schemeClr val="accent1"/>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0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245729" y="4365144"/>
            <a:ext cx="7461250" cy="207749"/>
          </a:xfrm>
          <a:prstGeom prst="rect">
            <a:avLst/>
          </a:prstGeom>
        </p:spPr>
        <p:txBody>
          <a:bodyPr wrap="square" lIns="91428" tIns="45714" rIns="91428" bIns="45714" anchor="b" anchorCtr="0">
            <a:noAutofit/>
          </a:bodyPr>
          <a:lstStyle>
            <a:lvl1pPr algn="l" defTabSz="603626">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259561" y="302421"/>
            <a:ext cx="8632053" cy="728782"/>
          </a:xfrm>
          <a:prstGeom prst="rect">
            <a:avLst/>
          </a:prstGeom>
        </p:spPr>
        <p:txBody>
          <a:bodyPr anchor="t" anchorCtr="0">
            <a:noAutofit/>
          </a:bodyPr>
          <a:lstStyle>
            <a:lvl1pPr algn="l">
              <a:lnSpc>
                <a:spcPct val="90000"/>
              </a:lnSpc>
              <a:defRPr sz="2500" b="0" i="0" spc="0" baseline="0">
                <a:solidFill>
                  <a:schemeClr val="accent4"/>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369888" y="1187452"/>
            <a:ext cx="8450262" cy="3043238"/>
          </a:xfrm>
          <a:prstGeom prst="rect">
            <a:avLst/>
          </a:prstGeom>
        </p:spPr>
        <p:txBody>
          <a:bodyPr vert="horz" lIns="91428" tIns="45714" rIns="91428" bIns="45714">
            <a:noAutofit/>
          </a:bodyPr>
          <a:lstStyle>
            <a:lvl1pPr marL="0" indent="0" algn="ctr">
              <a:buNone/>
              <a:defRPr sz="2000"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93149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_Title and Chart">
    <p:bg>
      <p:bgPr>
        <a:solidFill>
          <a:schemeClr val="tx2"/>
        </a:solidFill>
        <a:effectLst/>
      </p:bgPr>
    </p:bg>
    <p:spTree>
      <p:nvGrpSpPr>
        <p:cNvPr id="1" name=""/>
        <p:cNvGrpSpPr/>
        <p:nvPr/>
      </p:nvGrpSpPr>
      <p:grpSpPr>
        <a:xfrm>
          <a:off x="0" y="0"/>
          <a:ext cx="0" cy="0"/>
          <a:chOff x="0" y="0"/>
          <a:chExt cx="0" cy="0"/>
        </a:xfrm>
      </p:grpSpPr>
      <p:sp>
        <p:nvSpPr>
          <p:cNvPr id="18" name="Chart Placeholder 2"/>
          <p:cNvSpPr>
            <a:spLocks noGrp="1"/>
          </p:cNvSpPr>
          <p:nvPr>
            <p:ph type="chart" sz="quarter" idx="10"/>
          </p:nvPr>
        </p:nvSpPr>
        <p:spPr>
          <a:xfrm>
            <a:off x="369888" y="1187452"/>
            <a:ext cx="8450262" cy="3043238"/>
          </a:xfrm>
          <a:prstGeom prst="rect">
            <a:avLst/>
          </a:prstGeom>
        </p:spPr>
        <p:txBody>
          <a:bodyPr vert="horz" lIns="91428" tIns="45714" rIns="91428" bIns="45714">
            <a:noAutofit/>
          </a:bodyPr>
          <a:lstStyle>
            <a:lvl1pPr marL="0" indent="0" algn="ctr">
              <a:buNone/>
              <a:defRPr sz="2000" b="0" i="0">
                <a:solidFill>
                  <a:srgbClr val="FFFFFF"/>
                </a:solidFill>
                <a:latin typeface="+mn-lt"/>
                <a:cs typeface="CiscoSans ExtraLight"/>
              </a:defRPr>
            </a:lvl1pPr>
          </a:lstStyle>
          <a:p>
            <a:r>
              <a:rPr lang="en-US" smtClean="0"/>
              <a:t>Click icon to add chart</a:t>
            </a:r>
            <a:endParaRPr lang="en-US" dirty="0"/>
          </a:p>
        </p:txBody>
      </p:sp>
      <p:sp>
        <p:nvSpPr>
          <p:cNvPr id="19" name="Title 1"/>
          <p:cNvSpPr>
            <a:spLocks noGrp="1"/>
          </p:cNvSpPr>
          <p:nvPr>
            <p:ph type="ctrTitle" hasCustomPrompt="1"/>
          </p:nvPr>
        </p:nvSpPr>
        <p:spPr>
          <a:xfrm>
            <a:off x="259557" y="302421"/>
            <a:ext cx="8615940"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Chart Title Goes Here</a:t>
            </a:r>
            <a:endParaRPr lang="en-US" dirty="0"/>
          </a:p>
        </p:txBody>
      </p:sp>
      <p:sp>
        <p:nvSpPr>
          <p:cNvPr id="22" name="Text Placeholder 9"/>
          <p:cNvSpPr>
            <a:spLocks noGrp="1"/>
          </p:cNvSpPr>
          <p:nvPr>
            <p:ph type="body" sz="quarter" idx="11" hasCustomPrompt="1"/>
          </p:nvPr>
        </p:nvSpPr>
        <p:spPr>
          <a:xfrm>
            <a:off x="245729" y="4365144"/>
            <a:ext cx="7461250" cy="207749"/>
          </a:xfrm>
          <a:prstGeom prst="rect">
            <a:avLst/>
          </a:prstGeom>
        </p:spPr>
        <p:txBody>
          <a:bodyPr wrap="square" lIns="91428" tIns="45714" rIns="91428" bIns="45714" anchor="b" anchorCtr="0">
            <a:noAutofit/>
          </a:bodyPr>
          <a:lstStyle>
            <a:lvl1pPr algn="l" defTabSz="603626">
              <a:lnSpc>
                <a:spcPct val="100000"/>
              </a:lnSpc>
              <a:spcBef>
                <a:spcPct val="50000"/>
              </a:spcBef>
              <a:buNone/>
              <a:defRPr sz="1600" b="0" i="0">
                <a:solidFill>
                  <a:srgbClr val="FFFFFF"/>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5"/>
          <p:cNvSpPr>
            <a:spLocks noChangeArrowheads="1"/>
          </p:cNvSpPr>
          <p:nvPr userDrawn="1"/>
        </p:nvSpPr>
        <p:spPr bwMode="ltGray">
          <a:xfrm>
            <a:off x="7826099" y="4932114"/>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9" name="Rectangle 7"/>
          <p:cNvSpPr>
            <a:spLocks noChangeArrowheads="1"/>
          </p:cNvSpPr>
          <p:nvPr userDrawn="1"/>
        </p:nvSpPr>
        <p:spPr bwMode="ltGray">
          <a:xfrm>
            <a:off x="8662413" y="4929036"/>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0" name="Rectangle 4"/>
          <p:cNvSpPr>
            <a:spLocks noChangeArrowheads="1"/>
          </p:cNvSpPr>
          <p:nvPr userDrawn="1"/>
        </p:nvSpPr>
        <p:spPr bwMode="ltGray">
          <a:xfrm>
            <a:off x="292050" y="4916607"/>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spTree>
    <p:extLst>
      <p:ext uri="{BB962C8B-B14F-4D97-AF65-F5344CB8AC3E}">
        <p14:creationId xmlns:p14="http://schemas.microsoft.com/office/powerpoint/2010/main" val="396508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9557" y="302421"/>
            <a:ext cx="8659976" cy="728782"/>
          </a:xfrm>
          <a:prstGeom prst="rect">
            <a:avLst/>
          </a:prstGeom>
        </p:spPr>
        <p:txBody>
          <a:bodyPr anchor="t" anchorCtr="0">
            <a:noAutofit/>
          </a:bodyPr>
          <a:lstStyle>
            <a:lvl1pPr algn="l">
              <a:lnSpc>
                <a:spcPct val="90000"/>
              </a:lnSpc>
              <a:defRPr sz="2500" b="0" i="0" spc="0" baseline="0">
                <a:solidFill>
                  <a:schemeClr val="accent4"/>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169322"/>
            <a:ext cx="4265612" cy="3220908"/>
          </a:xfrm>
          <a:prstGeom prst="rect">
            <a:avLst/>
          </a:prstGeom>
        </p:spPr>
        <p:txBody>
          <a:bodyPr lIns="91428" tIns="45714" rIns="91428" bIns="45714"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4786112" y="1169322"/>
            <a:ext cx="4016375" cy="3219450"/>
          </a:xfrm>
          <a:prstGeom prst="rect">
            <a:avLst/>
          </a:prstGeom>
        </p:spPr>
        <p:txBody>
          <a:bodyPr vert="horz" lIns="91428" tIns="45714" rIns="91428" bIns="45714">
            <a:noAutofit/>
          </a:bodyPr>
          <a:lstStyle>
            <a:lvl1pPr marL="0" indent="0" algn="ctr">
              <a:buNone/>
              <a:defRPr sz="2000">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294360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_Title_Chart and text_Gradient_Background">
    <p:bg>
      <p:bgPr>
        <a:solidFill>
          <a:schemeClr val="accent1"/>
        </a:solidFill>
        <a:effectLst/>
      </p:bgPr>
    </p:bg>
    <p:spTree>
      <p:nvGrpSpPr>
        <p:cNvPr id="1" name=""/>
        <p:cNvGrpSpPr/>
        <p:nvPr/>
      </p:nvGrpSpPr>
      <p:grpSpPr>
        <a:xfrm>
          <a:off x="0" y="0"/>
          <a:ext cx="0" cy="0"/>
          <a:chOff x="0" y="0"/>
          <a:chExt cx="0" cy="0"/>
        </a:xfrm>
      </p:grpSpPr>
      <p:sp>
        <p:nvSpPr>
          <p:cNvPr id="25" name="Text Placeholder 17"/>
          <p:cNvSpPr>
            <a:spLocks noGrp="1"/>
          </p:cNvSpPr>
          <p:nvPr>
            <p:ph type="body" sz="quarter" idx="11" hasCustomPrompt="1"/>
          </p:nvPr>
        </p:nvSpPr>
        <p:spPr>
          <a:xfrm>
            <a:off x="255355" y="1169322"/>
            <a:ext cx="4265612" cy="3220908"/>
          </a:xfrm>
          <a:prstGeom prst="rect">
            <a:avLst/>
          </a:prstGeom>
        </p:spPr>
        <p:txBody>
          <a:bodyPr lIns="91428" tIns="45714" rIns="91428" bIns="45714"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Chart Placeholder 2"/>
          <p:cNvSpPr>
            <a:spLocks noGrp="1"/>
          </p:cNvSpPr>
          <p:nvPr>
            <p:ph type="chart" sz="quarter" idx="12" hasCustomPrompt="1"/>
          </p:nvPr>
        </p:nvSpPr>
        <p:spPr>
          <a:xfrm>
            <a:off x="4786112" y="1169322"/>
            <a:ext cx="4016375" cy="3219450"/>
          </a:xfrm>
          <a:prstGeom prst="rect">
            <a:avLst/>
          </a:prstGeom>
        </p:spPr>
        <p:txBody>
          <a:bodyPr vert="horz" lIns="91428" tIns="45714" rIns="91428" bIns="45714">
            <a:noAutofit/>
          </a:bodyPr>
          <a:lstStyle>
            <a:lvl1pPr marL="0" indent="0" algn="ctr">
              <a:buNone/>
              <a:defRPr sz="2000">
                <a:solidFill>
                  <a:schemeClr val="bg1"/>
                </a:solidFill>
                <a:latin typeface="+mn-lt"/>
                <a:cs typeface="CiscoSans ExtraLight"/>
              </a:defRPr>
            </a:lvl1pPr>
          </a:lstStyle>
          <a:p>
            <a:r>
              <a:rPr lang="en-US" dirty="0" smtClean="0"/>
              <a:t>Insert Chart Here</a:t>
            </a:r>
            <a:endParaRPr lang="en-US" dirty="0"/>
          </a:p>
        </p:txBody>
      </p:sp>
      <p:sp>
        <p:nvSpPr>
          <p:cNvPr id="13" name="Title 1"/>
          <p:cNvSpPr>
            <a:spLocks noGrp="1"/>
          </p:cNvSpPr>
          <p:nvPr>
            <p:ph type="ctrTitle" hasCustomPrompt="1"/>
          </p:nvPr>
        </p:nvSpPr>
        <p:spPr>
          <a:xfrm>
            <a:off x="258679" y="302421"/>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1"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12"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9"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10" name="Straight Connector 9"/>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4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P spid="13" grpId="0"/>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8465" y="303064"/>
            <a:ext cx="8659976" cy="728782"/>
          </a:xfrm>
          <a:prstGeom prst="rect">
            <a:avLst/>
          </a:prstGeom>
        </p:spPr>
        <p:txBody>
          <a:bodyPr anchor="t" anchorCtr="0">
            <a:noAutofit/>
          </a:bodyPr>
          <a:lstStyle>
            <a:lvl1pPr algn="l">
              <a:lnSpc>
                <a:spcPct val="90000"/>
              </a:lnSpc>
              <a:defRPr sz="2500" b="0" i="0" spc="0" baseline="0">
                <a:solidFill>
                  <a:schemeClr val="accent4"/>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169322"/>
            <a:ext cx="4265612" cy="3220908"/>
          </a:xfrm>
          <a:prstGeom prst="rect">
            <a:avLst/>
          </a:prstGeom>
        </p:spPr>
        <p:txBody>
          <a:bodyPr lIns="91428" tIns="45714" rIns="91428" bIns="45714"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4787320" y="1169322"/>
            <a:ext cx="4015167" cy="3221261"/>
          </a:xfrm>
          <a:prstGeom prst="rect">
            <a:avLst/>
          </a:prstGeom>
        </p:spPr>
        <p:txBody>
          <a:bodyPr vert="horz" lIns="91428" tIns="45714" rIns="91428" bIns="45714">
            <a:noAutofit/>
          </a:bodyPr>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56008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59479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4787320" y="1169322"/>
            <a:ext cx="4015167" cy="3221261"/>
          </a:xfrm>
          <a:prstGeom prst="rect">
            <a:avLst/>
          </a:prstGeom>
        </p:spPr>
        <p:txBody>
          <a:bodyPr vert="horz" lIns="91428" tIns="45714" rIns="91428" bIns="45714"/>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
        <p:nvSpPr>
          <p:cNvPr id="18" name="Text Placeholder 17"/>
          <p:cNvSpPr>
            <a:spLocks noGrp="1"/>
          </p:cNvSpPr>
          <p:nvPr>
            <p:ph type="body" sz="quarter" idx="11" hasCustomPrompt="1"/>
          </p:nvPr>
        </p:nvSpPr>
        <p:spPr>
          <a:xfrm>
            <a:off x="255355" y="1169322"/>
            <a:ext cx="4265612" cy="3220908"/>
          </a:xfrm>
          <a:prstGeom prst="rect">
            <a:avLst/>
          </a:prstGeom>
        </p:spPr>
        <p:txBody>
          <a:bodyPr lIns="91428" tIns="45714" rIns="91428" bIns="45714" anchor="ctr" anchorCtr="0"/>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2" name="Title 1"/>
          <p:cNvSpPr>
            <a:spLocks noGrp="1"/>
          </p:cNvSpPr>
          <p:nvPr>
            <p:ph type="ctrTitle" hasCustomPrompt="1"/>
          </p:nvPr>
        </p:nvSpPr>
        <p:spPr>
          <a:xfrm>
            <a:off x="258679" y="302421"/>
            <a:ext cx="8659976" cy="728782"/>
          </a:xfrm>
          <a:prstGeom prst="rect">
            <a:avLst/>
          </a:prstGeom>
        </p:spPr>
        <p:txBody>
          <a:bodyPr anchor="t" anchorCtr="0"/>
          <a:lstStyle>
            <a:lvl1pPr algn="l">
              <a:lnSpc>
                <a:spcPct val="90000"/>
              </a:lnSpc>
              <a:defRPr sz="2500" b="0" i="0" spc="0" baseline="0">
                <a:solidFill>
                  <a:schemeClr val="tx2"/>
                </a:solidFill>
                <a:latin typeface="+mj-lt"/>
                <a:cs typeface="CiscoSans Thin"/>
              </a:defRPr>
            </a:lvl1pPr>
          </a:lstStyle>
          <a:p>
            <a:r>
              <a:rPr lang="en-US" dirty="0" smtClean="0"/>
              <a:t>Slide Title Goes Here</a:t>
            </a:r>
            <a:endParaRPr lang="en-US" dirty="0"/>
          </a:p>
        </p:txBody>
      </p:sp>
      <p:sp>
        <p:nvSpPr>
          <p:cNvPr id="10"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15"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9"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14" name="Straight Connector 13"/>
          <p:cNvCxnSpPr/>
          <p:nvPr userDrawn="1"/>
        </p:nvCxnSpPr>
        <p:spPr>
          <a:xfrm>
            <a:off x="0" y="5057775"/>
            <a:ext cx="9144000" cy="0"/>
          </a:xfrm>
          <a:prstGeom prst="line">
            <a:avLst/>
          </a:prstGeom>
          <a:ln w="177800">
            <a:gradFill>
              <a:gsLst>
                <a:gs pos="34000">
                  <a:schemeClr val="bg2"/>
                </a:gs>
                <a:gs pos="93000">
                  <a:schemeClr val="accent5"/>
                </a:gs>
                <a:gs pos="0">
                  <a:schemeClr val="bg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21126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2_Bottom title_photo and text">
    <p:bg>
      <p:bgPr>
        <a:solidFill>
          <a:schemeClr val="accent4"/>
        </a:solidFill>
        <a:effectLst/>
      </p:bgPr>
    </p:bg>
    <p:spTree>
      <p:nvGrpSpPr>
        <p:cNvPr id="1" name=""/>
        <p:cNvGrpSpPr/>
        <p:nvPr/>
      </p:nvGrpSpPr>
      <p:grpSpPr>
        <a:xfrm>
          <a:off x="0" y="0"/>
          <a:ext cx="0" cy="0"/>
          <a:chOff x="0" y="0"/>
          <a:chExt cx="0" cy="0"/>
        </a:xfrm>
      </p:grpSpPr>
      <p:sp>
        <p:nvSpPr>
          <p:cNvPr id="14"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15"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7"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19"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3" name="Picture Placeholder 2"/>
          <p:cNvSpPr>
            <a:spLocks noGrp="1"/>
          </p:cNvSpPr>
          <p:nvPr>
            <p:ph type="pic" sz="quarter" idx="10" hasCustomPrompt="1"/>
          </p:nvPr>
        </p:nvSpPr>
        <p:spPr>
          <a:xfrm>
            <a:off x="4778529" y="1169322"/>
            <a:ext cx="4015167" cy="3221261"/>
          </a:xfrm>
          <a:prstGeom prst="rect">
            <a:avLst/>
          </a:prstGeom>
        </p:spPr>
        <p:txBody>
          <a:bodyPr vert="horz" lIns="91428" tIns="45714" rIns="91428" bIns="45714">
            <a:noAutofit/>
          </a:bodyPr>
          <a:lstStyle>
            <a:lvl1pPr marL="0" indent="0" algn="ctr">
              <a:buNone/>
              <a:defRPr sz="2000"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255355" y="1169322"/>
            <a:ext cx="4265612" cy="3220908"/>
          </a:xfrm>
          <a:prstGeom prst="rect">
            <a:avLst/>
          </a:prstGeom>
        </p:spPr>
        <p:txBody>
          <a:bodyPr lIns="91428" tIns="45714" rIns="91428" bIns="45714"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261938" y="304800"/>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16" name="Straight Connector 15"/>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43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3668713" y="233363"/>
            <a:ext cx="32681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49" name="Picture Placeholder 25"/>
          <p:cNvSpPr>
            <a:spLocks noGrp="1"/>
          </p:cNvSpPr>
          <p:nvPr>
            <p:ph type="pic" sz="quarter" idx="11" hasCustomPrompt="1"/>
          </p:nvPr>
        </p:nvSpPr>
        <p:spPr>
          <a:xfrm>
            <a:off x="3668998" y="233363"/>
            <a:ext cx="3267861" cy="1995489"/>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9" name="Rectangle 28"/>
          <p:cNvSpPr/>
          <p:nvPr/>
        </p:nvSpPr>
        <p:spPr>
          <a:xfrm>
            <a:off x="334963" y="233363"/>
            <a:ext cx="32877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26" name="Picture Placeholder 25"/>
          <p:cNvSpPr>
            <a:spLocks noGrp="1"/>
          </p:cNvSpPr>
          <p:nvPr>
            <p:ph type="pic" sz="quarter" idx="10" hasCustomPrompt="1"/>
          </p:nvPr>
        </p:nvSpPr>
        <p:spPr>
          <a:xfrm>
            <a:off x="320831" y="233363"/>
            <a:ext cx="3302001" cy="1995489"/>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0" name="Rectangle 49"/>
          <p:cNvSpPr/>
          <p:nvPr/>
        </p:nvSpPr>
        <p:spPr>
          <a:xfrm>
            <a:off x="6979833" y="233363"/>
            <a:ext cx="1838730" cy="9810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51" name="Picture Placeholder 25"/>
          <p:cNvSpPr>
            <a:spLocks noGrp="1"/>
          </p:cNvSpPr>
          <p:nvPr>
            <p:ph type="pic" sz="quarter" idx="12" hasCustomPrompt="1"/>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2" name="Rectangle 51"/>
          <p:cNvSpPr/>
          <p:nvPr/>
        </p:nvSpPr>
        <p:spPr>
          <a:xfrm>
            <a:off x="334972" y="2271719"/>
            <a:ext cx="2523161"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53" name="Picture Placeholder 25"/>
          <p:cNvSpPr>
            <a:spLocks noGrp="1"/>
          </p:cNvSpPr>
          <p:nvPr>
            <p:ph type="pic" sz="quarter" idx="13" hasCustomPrompt="1"/>
          </p:nvPr>
        </p:nvSpPr>
        <p:spPr>
          <a:xfrm>
            <a:off x="320824" y="2271719"/>
            <a:ext cx="2537420" cy="2594201"/>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4" name="Rectangle 53"/>
          <p:cNvSpPr/>
          <p:nvPr/>
        </p:nvSpPr>
        <p:spPr>
          <a:xfrm>
            <a:off x="2911476" y="2271719"/>
            <a:ext cx="4025374"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55" name="Picture Placeholder 25"/>
          <p:cNvSpPr>
            <a:spLocks noGrp="1"/>
          </p:cNvSpPr>
          <p:nvPr>
            <p:ph type="pic" sz="quarter" idx="14" hasCustomPrompt="1"/>
          </p:nvPr>
        </p:nvSpPr>
        <p:spPr>
          <a:xfrm>
            <a:off x="2908334" y="2271719"/>
            <a:ext cx="4028516" cy="2594201"/>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6" name="Rectangle 55"/>
          <p:cNvSpPr/>
          <p:nvPr/>
        </p:nvSpPr>
        <p:spPr>
          <a:xfrm>
            <a:off x="6979833" y="1262750"/>
            <a:ext cx="1838730" cy="25816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57" name="Picture Placeholder 25"/>
          <p:cNvSpPr>
            <a:spLocks noGrp="1"/>
          </p:cNvSpPr>
          <p:nvPr>
            <p:ph type="pic" sz="quarter" idx="15" hasCustomPrompt="1"/>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8" name="Rectangle 57"/>
          <p:cNvSpPr/>
          <p:nvPr/>
        </p:nvSpPr>
        <p:spPr>
          <a:xfrm>
            <a:off x="6979833" y="3887223"/>
            <a:ext cx="1838730" cy="97869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59" name="Picture Placeholder 25"/>
          <p:cNvSpPr>
            <a:spLocks noGrp="1"/>
          </p:cNvSpPr>
          <p:nvPr>
            <p:ph type="pic" sz="quarter" idx="16" hasCustomPrompt="1"/>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0" name="Rectangle 5"/>
          <p:cNvSpPr>
            <a:spLocks noChangeArrowheads="1"/>
          </p:cNvSpPr>
          <p:nvPr userDrawn="1"/>
        </p:nvSpPr>
        <p:spPr bwMode="ltGray">
          <a:xfrm>
            <a:off x="7826099" y="4932114"/>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22" name="Rectangle 7"/>
          <p:cNvSpPr>
            <a:spLocks noChangeArrowheads="1"/>
          </p:cNvSpPr>
          <p:nvPr userDrawn="1"/>
        </p:nvSpPr>
        <p:spPr bwMode="ltGray">
          <a:xfrm>
            <a:off x="8662413" y="4929036"/>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9" name="Rectangle 4"/>
          <p:cNvSpPr>
            <a:spLocks noChangeArrowheads="1"/>
          </p:cNvSpPr>
          <p:nvPr userDrawn="1"/>
        </p:nvSpPr>
        <p:spPr bwMode="ltGray">
          <a:xfrm>
            <a:off x="292050" y="4916607"/>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spTree>
    <p:extLst>
      <p:ext uri="{BB962C8B-B14F-4D97-AF65-F5344CB8AC3E}">
        <p14:creationId xmlns:p14="http://schemas.microsoft.com/office/powerpoint/2010/main" val="25220313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1891875" y="596646"/>
            <a:ext cx="5349240" cy="300380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defTabSz="457143"/>
            <a:endParaRPr lang="en-US">
              <a:solidFill>
                <a:srgbClr val="FFFFFF"/>
              </a:solidFill>
              <a:latin typeface="CiscoSansTT ExtraLight"/>
            </a:endParaRPr>
          </a:p>
        </p:txBody>
      </p:sp>
      <p:sp>
        <p:nvSpPr>
          <p:cNvPr id="23" name="Rectangle 22"/>
          <p:cNvSpPr/>
          <p:nvPr userDrawn="1"/>
        </p:nvSpPr>
        <p:spPr>
          <a:xfrm>
            <a:off x="1891875" y="3595766"/>
            <a:ext cx="5347552"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defTabSz="457143"/>
            <a:endParaRPr lang="en-US">
              <a:solidFill>
                <a:srgbClr val="FFFFFF"/>
              </a:solidFill>
              <a:latin typeface="CiscoSansTT ExtraLigh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chemeClr val="bg2"/>
            </a:solidFill>
          </a:ln>
          <a:effectLst/>
        </p:spPr>
        <p:txBody>
          <a:bodyPr lIns="91428" tIns="45714" rIns="91428" bIns="45714"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11" name="Title 10"/>
          <p:cNvSpPr>
            <a:spLocks noGrp="1"/>
          </p:cNvSpPr>
          <p:nvPr>
            <p:ph type="title"/>
          </p:nvPr>
        </p:nvSpPr>
        <p:spPr>
          <a:xfrm>
            <a:off x="2065871" y="3655079"/>
            <a:ext cx="5074070" cy="628650"/>
          </a:xfrm>
        </p:spPr>
        <p:txBody>
          <a:bodyPr anchor="ctr"/>
          <a:lstStyle>
            <a:lvl1pPr>
              <a:defRPr sz="2000">
                <a:solidFill>
                  <a:schemeClr val="tx1"/>
                </a:solidFill>
                <a:latin typeface="+mj-lt"/>
              </a:defRPr>
            </a:lvl1pPr>
          </a:lstStyle>
          <a:p>
            <a:r>
              <a:rPr lang="en-US" smtClean="0"/>
              <a:t>Click to edit Master title style</a:t>
            </a:r>
            <a:endParaRPr lang="en-US" dirty="0"/>
          </a:p>
        </p:txBody>
      </p:sp>
      <p:sp>
        <p:nvSpPr>
          <p:cNvPr id="10" name="Rectangle 7"/>
          <p:cNvSpPr>
            <a:spLocks noChangeArrowheads="1"/>
          </p:cNvSpPr>
          <p:nvPr userDrawn="1"/>
        </p:nvSpPr>
        <p:spPr bwMode="ltGray">
          <a:xfrm>
            <a:off x="8662407" y="4912230"/>
            <a:ext cx="218964" cy="154524"/>
          </a:xfrm>
          <a:prstGeom prst="rect">
            <a:avLst/>
          </a:prstGeom>
          <a:noFill/>
          <a:ln w="9525" algn="ctr">
            <a:noFill/>
            <a:miter lim="800000"/>
            <a:headEnd/>
            <a:tailEnd/>
          </a:ln>
          <a:effectLst/>
        </p:spPr>
        <p:txBody>
          <a:bodyPr wrap="none" lIns="61592" tIns="30795" rIns="61592" bIns="30795" anchor="b">
            <a:spAutoFit/>
          </a:bodyPr>
          <a:lstStyle/>
          <a:p>
            <a:pPr algn="r" defTabSz="610795"/>
            <a:fld id="{DFCF27A5-1A5B-48D3-A060-2758FFBB1ADD}" type="slidenum">
              <a:rPr lang="en-US" sz="600">
                <a:solidFill>
                  <a:srgbClr val="272848"/>
                </a:solidFill>
              </a:rPr>
              <a:pPr algn="r" defTabSz="610795"/>
              <a:t>‹#›</a:t>
            </a:fld>
            <a:endParaRPr lang="en-US" sz="600" dirty="0">
              <a:solidFill>
                <a:srgbClr val="272848"/>
              </a:solidFill>
            </a:endParaRPr>
          </a:p>
        </p:txBody>
      </p:sp>
      <p:sp>
        <p:nvSpPr>
          <p:cNvPr id="15" name="Rectangle 5"/>
          <p:cNvSpPr>
            <a:spLocks noChangeArrowheads="1"/>
          </p:cNvSpPr>
          <p:nvPr userDrawn="1"/>
        </p:nvSpPr>
        <p:spPr bwMode="ltGray">
          <a:xfrm>
            <a:off x="7826099" y="4932114"/>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16" name="Rectangle 7"/>
          <p:cNvSpPr>
            <a:spLocks noChangeArrowheads="1"/>
          </p:cNvSpPr>
          <p:nvPr userDrawn="1"/>
        </p:nvSpPr>
        <p:spPr bwMode="ltGray">
          <a:xfrm>
            <a:off x="8662412" y="4929036"/>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4" name="Rectangle 4"/>
          <p:cNvSpPr>
            <a:spLocks noChangeArrowheads="1"/>
          </p:cNvSpPr>
          <p:nvPr userDrawn="1"/>
        </p:nvSpPr>
        <p:spPr bwMode="ltGray">
          <a:xfrm>
            <a:off x="292050" y="4916607"/>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spTree>
    <p:extLst>
      <p:ext uri="{BB962C8B-B14F-4D97-AF65-F5344CB8AC3E}">
        <p14:creationId xmlns:p14="http://schemas.microsoft.com/office/powerpoint/2010/main" val="2461927639"/>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338329" y="233172"/>
            <a:ext cx="3273552" cy="184480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defTabSz="457143"/>
            <a:endParaRPr lang="en-US">
              <a:solidFill>
                <a:srgbClr val="FFFFFF"/>
              </a:solidFill>
              <a:latin typeface="CiscoSansTT ExtraLight"/>
            </a:endParaRPr>
          </a:p>
        </p:txBody>
      </p:sp>
      <p:sp>
        <p:nvSpPr>
          <p:cNvPr id="26" name="Picture Placeholder 25"/>
          <p:cNvSpPr>
            <a:spLocks noGrp="1"/>
          </p:cNvSpPr>
          <p:nvPr>
            <p:ph type="pic" sz="quarter" idx="10"/>
          </p:nvPr>
        </p:nvSpPr>
        <p:spPr>
          <a:xfrm>
            <a:off x="338329" y="233172"/>
            <a:ext cx="3273552" cy="1844802"/>
          </a:xfrm>
          <a:prstGeom prst="rect">
            <a:avLst/>
          </a:prstGeom>
          <a:solidFill>
            <a:schemeClr val="bg1">
              <a:alpha val="30000"/>
            </a:schemeClr>
          </a:solidFill>
          <a:ln>
            <a:solidFill>
              <a:schemeClr val="bg2"/>
            </a:solidFill>
          </a:ln>
          <a:effectLst/>
        </p:spPr>
        <p:txBody>
          <a:bodyPr vert="horz" lIns="68580" tIns="34291" rIns="68580" bIns="34291" rtlCol="0" anchor="ctr" anchorCtr="0">
            <a:normAutofit/>
          </a:bodyPr>
          <a:lstStyle>
            <a:lvl1pPr marL="0" indent="0" algn="ctr" defTabSz="685805"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r>
              <a:rPr lang="en-US" smtClean="0"/>
              <a:t>Click icon to add picture</a:t>
            </a:r>
            <a:endParaRPr lang="en-US" dirty="0"/>
          </a:p>
        </p:txBody>
      </p:sp>
      <p:sp>
        <p:nvSpPr>
          <p:cNvPr id="9" name="Title 8"/>
          <p:cNvSpPr>
            <a:spLocks noGrp="1"/>
          </p:cNvSpPr>
          <p:nvPr>
            <p:ph type="title" hasCustomPrompt="1"/>
          </p:nvPr>
        </p:nvSpPr>
        <p:spPr>
          <a:xfrm>
            <a:off x="238092" y="2571750"/>
            <a:ext cx="7009298" cy="1066446"/>
          </a:xfrm>
        </p:spPr>
        <p:txBody>
          <a:bodyPr anchor="t">
            <a:noAutofit/>
          </a:bodyPr>
          <a:lstStyle>
            <a:lvl1pPr marL="0" marR="0" indent="0" algn="l" defTabSz="685805" rtl="0" eaLnBrk="1" fontAlgn="auto" latinLnBrk="0" hangingPunct="1">
              <a:lnSpc>
                <a:spcPct val="80000"/>
              </a:lnSpc>
              <a:spcBef>
                <a:spcPct val="0"/>
              </a:spcBef>
              <a:spcAft>
                <a:spcPts val="0"/>
              </a:spcAft>
              <a:buClrTx/>
              <a:buSzTx/>
              <a:buFontTx/>
              <a:buNone/>
              <a:tabLst/>
              <a:defRPr sz="4500">
                <a:solidFill>
                  <a:schemeClr val="tx1"/>
                </a:solidFill>
                <a:latin typeface="+mj-lt"/>
              </a:defRPr>
            </a:lvl1pPr>
          </a:lstStyle>
          <a:p>
            <a:r>
              <a:rPr lang="en-US" dirty="0" smtClean="0"/>
              <a:t>Large photo </a:t>
            </a:r>
            <a:br>
              <a:rPr lang="en-US" dirty="0" smtClean="0"/>
            </a:br>
            <a:r>
              <a:rPr lang="en-US" dirty="0" smtClean="0"/>
              <a:t>caption here.</a:t>
            </a:r>
          </a:p>
        </p:txBody>
      </p:sp>
      <p:sp>
        <p:nvSpPr>
          <p:cNvPr id="8" name="Rectangle 4"/>
          <p:cNvSpPr>
            <a:spLocks noChangeArrowheads="1"/>
          </p:cNvSpPr>
          <p:nvPr userDrawn="1"/>
        </p:nvSpPr>
        <p:spPr bwMode="ltGray">
          <a:xfrm>
            <a:off x="292049" y="4916609"/>
            <a:ext cx="3420515" cy="154524"/>
          </a:xfrm>
          <a:prstGeom prst="rect">
            <a:avLst/>
          </a:prstGeom>
          <a:noFill/>
          <a:ln w="9525">
            <a:noFill/>
            <a:miter lim="800000"/>
            <a:headEnd/>
            <a:tailEnd/>
          </a:ln>
          <a:effectLst/>
        </p:spPr>
        <p:txBody>
          <a:bodyPr wrap="square" lIns="61592" tIns="30795" rIns="61592" bIns="30795" anchor="b" anchorCtr="0">
            <a:spAutoFit/>
          </a:bodyPr>
          <a:lstStyle/>
          <a:p>
            <a:pPr defTabSz="610795"/>
            <a:r>
              <a:rPr lang="en-US" sz="600" dirty="0">
                <a:solidFill>
                  <a:srgbClr val="272848"/>
                </a:solidFill>
              </a:rPr>
              <a:t>© 2013  Cisco and/or its affiliates. All rights reserved.</a:t>
            </a:r>
          </a:p>
        </p:txBody>
      </p:sp>
      <p:sp>
        <p:nvSpPr>
          <p:cNvPr id="10" name="Rectangle 7"/>
          <p:cNvSpPr>
            <a:spLocks noChangeArrowheads="1"/>
          </p:cNvSpPr>
          <p:nvPr userDrawn="1"/>
        </p:nvSpPr>
        <p:spPr bwMode="ltGray">
          <a:xfrm>
            <a:off x="8662407" y="4912230"/>
            <a:ext cx="218964" cy="154524"/>
          </a:xfrm>
          <a:prstGeom prst="rect">
            <a:avLst/>
          </a:prstGeom>
          <a:noFill/>
          <a:ln w="9525" algn="ctr">
            <a:noFill/>
            <a:miter lim="800000"/>
            <a:headEnd/>
            <a:tailEnd/>
          </a:ln>
          <a:effectLst/>
        </p:spPr>
        <p:txBody>
          <a:bodyPr wrap="none" lIns="61592" tIns="30795" rIns="61592" bIns="30795" anchor="b">
            <a:spAutoFit/>
          </a:bodyPr>
          <a:lstStyle/>
          <a:p>
            <a:pPr algn="r" defTabSz="610795"/>
            <a:fld id="{DFCF27A5-1A5B-48D3-A060-2758FFBB1ADD}" type="slidenum">
              <a:rPr lang="en-US" sz="600">
                <a:solidFill>
                  <a:srgbClr val="272848"/>
                </a:solidFill>
              </a:rPr>
              <a:pPr algn="r" defTabSz="610795"/>
              <a:t>‹#›</a:t>
            </a:fld>
            <a:endParaRPr lang="en-US" sz="600" dirty="0">
              <a:solidFill>
                <a:srgbClr val="272848"/>
              </a:solidFill>
            </a:endParaRPr>
          </a:p>
        </p:txBody>
      </p:sp>
      <p:sp>
        <p:nvSpPr>
          <p:cNvPr id="14" name="Rectangle 5"/>
          <p:cNvSpPr>
            <a:spLocks noChangeArrowheads="1"/>
          </p:cNvSpPr>
          <p:nvPr userDrawn="1"/>
        </p:nvSpPr>
        <p:spPr bwMode="ltGray">
          <a:xfrm>
            <a:off x="7826099" y="4932114"/>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15" name="Rectangle 7"/>
          <p:cNvSpPr>
            <a:spLocks noChangeArrowheads="1"/>
          </p:cNvSpPr>
          <p:nvPr userDrawn="1"/>
        </p:nvSpPr>
        <p:spPr bwMode="ltGray">
          <a:xfrm>
            <a:off x="8662412" y="4929036"/>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1" name="Rectangle 4"/>
          <p:cNvSpPr>
            <a:spLocks noChangeArrowheads="1"/>
          </p:cNvSpPr>
          <p:nvPr userDrawn="1"/>
        </p:nvSpPr>
        <p:spPr bwMode="ltGray">
          <a:xfrm>
            <a:off x="292050" y="4916607"/>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spTree>
    <p:extLst>
      <p:ext uri="{BB962C8B-B14F-4D97-AF65-F5344CB8AC3E}">
        <p14:creationId xmlns:p14="http://schemas.microsoft.com/office/powerpoint/2010/main" val="424703731"/>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4992624" y="644652"/>
            <a:ext cx="3630168" cy="3771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defTabSz="457143"/>
            <a:endParaRPr lang="en-US">
              <a:solidFill>
                <a:srgbClr val="FFFFFF"/>
              </a:solidFill>
              <a:latin typeface="CiscoSansTT ExtraLight"/>
            </a:endParaRPr>
          </a:p>
        </p:txBody>
      </p:sp>
      <p:sp>
        <p:nvSpPr>
          <p:cNvPr id="26" name="Picture Placeholder 25"/>
          <p:cNvSpPr>
            <a:spLocks noGrp="1"/>
          </p:cNvSpPr>
          <p:nvPr>
            <p:ph type="pic" sz="quarter" idx="10"/>
          </p:nvPr>
        </p:nvSpPr>
        <p:spPr>
          <a:xfrm>
            <a:off x="4992624" y="644652"/>
            <a:ext cx="3630168" cy="3771900"/>
          </a:xfrm>
          <a:prstGeom prst="rect">
            <a:avLst/>
          </a:prstGeom>
          <a:solidFill>
            <a:schemeClr val="bg1">
              <a:alpha val="30000"/>
            </a:schemeClr>
          </a:solidFill>
          <a:ln>
            <a:solidFill>
              <a:schemeClr val="bg2"/>
            </a:solidFill>
          </a:ln>
          <a:effectLst/>
        </p:spPr>
        <p:txBody>
          <a:bodyPr lIns="91428" tIns="45714" rIns="91428" bIns="45714"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9" name="Title 8"/>
          <p:cNvSpPr>
            <a:spLocks noGrp="1"/>
          </p:cNvSpPr>
          <p:nvPr>
            <p:ph type="title"/>
          </p:nvPr>
        </p:nvSpPr>
        <p:spPr>
          <a:xfrm>
            <a:off x="254870" y="546735"/>
            <a:ext cx="4349918" cy="813985"/>
          </a:xfrm>
        </p:spPr>
        <p:txBody>
          <a:bodyPr anchor="t">
            <a:noAutofit/>
          </a:bodyPr>
          <a:lstStyle>
            <a:lvl1pPr>
              <a:lnSpc>
                <a:spcPct val="90000"/>
              </a:lnSpc>
              <a:defRPr sz="2500">
                <a:solidFill>
                  <a:schemeClr val="tx1"/>
                </a:solidFill>
                <a:latin typeface="+mj-lt"/>
              </a:defRPr>
            </a:lvl1pPr>
          </a:lstStyle>
          <a:p>
            <a:r>
              <a:rPr lang="en-US" smtClean="0"/>
              <a:t>Click to edit Master title style</a:t>
            </a:r>
            <a:endParaRPr lang="en-US" dirty="0"/>
          </a:p>
        </p:txBody>
      </p:sp>
      <p:sp>
        <p:nvSpPr>
          <p:cNvPr id="8" name="Rectangle 4"/>
          <p:cNvSpPr>
            <a:spLocks noChangeArrowheads="1"/>
          </p:cNvSpPr>
          <p:nvPr userDrawn="1"/>
        </p:nvSpPr>
        <p:spPr bwMode="ltGray">
          <a:xfrm>
            <a:off x="265673" y="4916609"/>
            <a:ext cx="3420515" cy="154524"/>
          </a:xfrm>
          <a:prstGeom prst="rect">
            <a:avLst/>
          </a:prstGeom>
          <a:noFill/>
          <a:ln w="9525">
            <a:noFill/>
            <a:miter lim="800000"/>
            <a:headEnd/>
            <a:tailEnd/>
          </a:ln>
          <a:effectLst/>
        </p:spPr>
        <p:txBody>
          <a:bodyPr wrap="square" lIns="61592" tIns="30795" rIns="61592" bIns="30795" anchor="b" anchorCtr="0">
            <a:spAutoFit/>
          </a:bodyPr>
          <a:lstStyle/>
          <a:p>
            <a:pPr defTabSz="610795"/>
            <a:r>
              <a:rPr lang="en-US" sz="600" dirty="0">
                <a:solidFill>
                  <a:srgbClr val="272848"/>
                </a:solidFill>
              </a:rPr>
              <a:t>© 2013  Cisco and/or its affiliates. All rights reserved.</a:t>
            </a:r>
          </a:p>
        </p:txBody>
      </p:sp>
      <p:sp>
        <p:nvSpPr>
          <p:cNvPr id="10" name="Rectangle 7"/>
          <p:cNvSpPr>
            <a:spLocks noChangeArrowheads="1"/>
          </p:cNvSpPr>
          <p:nvPr userDrawn="1"/>
        </p:nvSpPr>
        <p:spPr bwMode="ltGray">
          <a:xfrm>
            <a:off x="8662407" y="4912230"/>
            <a:ext cx="218964" cy="154524"/>
          </a:xfrm>
          <a:prstGeom prst="rect">
            <a:avLst/>
          </a:prstGeom>
          <a:noFill/>
          <a:ln w="9525" algn="ctr">
            <a:noFill/>
            <a:miter lim="800000"/>
            <a:headEnd/>
            <a:tailEnd/>
          </a:ln>
          <a:effectLst/>
        </p:spPr>
        <p:txBody>
          <a:bodyPr wrap="none" lIns="61592" tIns="30795" rIns="61592" bIns="30795" anchor="b">
            <a:spAutoFit/>
          </a:bodyPr>
          <a:lstStyle/>
          <a:p>
            <a:pPr algn="r" defTabSz="610795"/>
            <a:fld id="{DFCF27A5-1A5B-48D3-A060-2758FFBB1ADD}" type="slidenum">
              <a:rPr lang="en-US" sz="600">
                <a:solidFill>
                  <a:srgbClr val="272848"/>
                </a:solidFill>
              </a:rPr>
              <a:pPr algn="r" defTabSz="610795"/>
              <a:t>‹#›</a:t>
            </a:fld>
            <a:endParaRPr lang="en-US" sz="600" dirty="0">
              <a:solidFill>
                <a:srgbClr val="272848"/>
              </a:solidFill>
            </a:endParaRPr>
          </a:p>
        </p:txBody>
      </p:sp>
      <p:sp>
        <p:nvSpPr>
          <p:cNvPr id="11" name="Rectangle 5"/>
          <p:cNvSpPr>
            <a:spLocks noChangeArrowheads="1"/>
          </p:cNvSpPr>
          <p:nvPr userDrawn="1"/>
        </p:nvSpPr>
        <p:spPr bwMode="ltGray">
          <a:xfrm>
            <a:off x="7826099" y="4932114"/>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12" name="Rectangle 7"/>
          <p:cNvSpPr>
            <a:spLocks noChangeArrowheads="1"/>
          </p:cNvSpPr>
          <p:nvPr userDrawn="1"/>
        </p:nvSpPr>
        <p:spPr bwMode="ltGray">
          <a:xfrm>
            <a:off x="8662412" y="4929036"/>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4" name="Rectangle 4"/>
          <p:cNvSpPr>
            <a:spLocks noChangeArrowheads="1"/>
          </p:cNvSpPr>
          <p:nvPr userDrawn="1"/>
        </p:nvSpPr>
        <p:spPr bwMode="ltGray">
          <a:xfrm>
            <a:off x="292050" y="4916607"/>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spTree>
    <p:extLst>
      <p:ext uri="{BB962C8B-B14F-4D97-AF65-F5344CB8AC3E}">
        <p14:creationId xmlns:p14="http://schemas.microsoft.com/office/powerpoint/2010/main" val="2042251495"/>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48" y="0"/>
            <a:ext cx="9144000" cy="5143500"/>
          </a:xfrm>
          <a:prstGeom prst="rect">
            <a:avLst/>
          </a:prstGeom>
        </p:spPr>
        <p:txBody>
          <a:bodyPr vert="horz" lIns="91428" tIns="45714" rIns="91428" bIns="45714"/>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1006017323"/>
      </p:ext>
    </p:extLst>
  </p:cSld>
  <p:clrMapOvr>
    <a:masterClrMapping/>
  </p:clrMapOvr>
  <p:transition spd="slow">
    <p:wip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5" y="240631"/>
            <a:ext cx="8447031" cy="4408370"/>
          </a:xfrm>
          <a:prstGeom prst="rect">
            <a:avLst/>
          </a:prstGeom>
        </p:spPr>
        <p:txBody>
          <a:bodyPr vert="horz" lIns="91428" tIns="45714" rIns="91428" bIns="45714"/>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1451834716"/>
      </p:ext>
    </p:extLst>
  </p:cSld>
  <p:clrMapOvr>
    <a:masterClrMapping/>
  </p:clrMapOvr>
  <p:transition spd="slow">
    <p:wip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144000" cy="4963886"/>
          </a:xfrm>
          <a:prstGeom prst="rect">
            <a:avLst/>
          </a:prstGeom>
        </p:spPr>
        <p:txBody>
          <a:bodyPr vert="horz" lIns="91428" tIns="45714" rIns="91428" bIns="45714"/>
          <a:lstStyle>
            <a:lvl1pPr marL="0" indent="0" algn="ctr">
              <a:buNone/>
              <a:defRPr sz="1500" baseline="0">
                <a:solidFill>
                  <a:schemeClr val="bg1"/>
                </a:solidFill>
                <a:latin typeface="+mn-lt"/>
                <a:cs typeface="CiscoSans ExtraLight"/>
              </a:defRPr>
            </a:lvl1pPr>
          </a:lstStyle>
          <a:p>
            <a:r>
              <a:rPr lang="en-US" smtClean="0"/>
              <a:t>Click icon to add picture</a:t>
            </a:r>
            <a:endParaRPr lang="en-US" dirty="0"/>
          </a:p>
        </p:txBody>
      </p:sp>
      <p:cxnSp>
        <p:nvCxnSpPr>
          <p:cNvPr id="7" name="Straight Connector 6"/>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752506"/>
      </p:ext>
    </p:extLst>
  </p:cSld>
  <p:clrMapOvr>
    <a:masterClrMapping/>
  </p:clrMapOvr>
  <p:transition spd="slow">
    <p:wip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2916766" y="582930"/>
            <a:ext cx="5899416"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7" tIns="34289" rIns="68577" bIns="34289" rtlCol="0" anchor="ctr">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r>
              <a:rPr lang="en-US" smtClean="0"/>
              <a:t>Click icon to add media</a:t>
            </a:r>
            <a:endParaRPr lang="en-US" dirty="0"/>
          </a:p>
        </p:txBody>
      </p:sp>
      <p:sp>
        <p:nvSpPr>
          <p:cNvPr id="37" name="Rectangle 5"/>
          <p:cNvSpPr>
            <a:spLocks noChangeArrowheads="1"/>
          </p:cNvSpPr>
          <p:nvPr userDrawn="1"/>
        </p:nvSpPr>
        <p:spPr bwMode="ltGray">
          <a:xfrm>
            <a:off x="7826099" y="4932114"/>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38" name="Rectangle 7"/>
          <p:cNvSpPr>
            <a:spLocks noChangeArrowheads="1"/>
          </p:cNvSpPr>
          <p:nvPr userDrawn="1"/>
        </p:nvSpPr>
        <p:spPr bwMode="ltGray">
          <a:xfrm>
            <a:off x="8662413" y="4929036"/>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39" name="Rectangle 4"/>
          <p:cNvSpPr>
            <a:spLocks noChangeArrowheads="1"/>
          </p:cNvSpPr>
          <p:nvPr userDrawn="1"/>
        </p:nvSpPr>
        <p:spPr bwMode="ltGray">
          <a:xfrm>
            <a:off x="292050" y="4916607"/>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spTree>
    <p:extLst>
      <p:ext uri="{BB962C8B-B14F-4D97-AF65-F5344CB8AC3E}">
        <p14:creationId xmlns:p14="http://schemas.microsoft.com/office/powerpoint/2010/main" val="18401335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7813257" y="4745973"/>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5" name="Rectangle 7"/>
          <p:cNvSpPr>
            <a:spLocks noChangeArrowheads="1"/>
          </p:cNvSpPr>
          <p:nvPr userDrawn="1"/>
        </p:nvSpPr>
        <p:spPr bwMode="ltGray">
          <a:xfrm>
            <a:off x="8665598" y="4742895"/>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6" name="Rectangle 4"/>
          <p:cNvSpPr>
            <a:spLocks noChangeArrowheads="1"/>
          </p:cNvSpPr>
          <p:nvPr userDrawn="1"/>
        </p:nvSpPr>
        <p:spPr bwMode="ltGray">
          <a:xfrm>
            <a:off x="292043"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cxnSp>
        <p:nvCxnSpPr>
          <p:cNvPr id="7" name="Straight Connector 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43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4391620" y="584002"/>
            <a:ext cx="4424562"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7" tIns="34289" rIns="68577" bIns="34289" rtlCol="0" anchor="ctr">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r>
              <a:rPr lang="en-US" smtClean="0"/>
              <a:t>Click icon to add media</a:t>
            </a:r>
            <a:endParaRPr lang="en-US" dirty="0"/>
          </a:p>
        </p:txBody>
      </p:sp>
      <p:sp>
        <p:nvSpPr>
          <p:cNvPr id="19" name="Rectangle 5"/>
          <p:cNvSpPr>
            <a:spLocks noChangeArrowheads="1"/>
          </p:cNvSpPr>
          <p:nvPr userDrawn="1"/>
        </p:nvSpPr>
        <p:spPr bwMode="ltGray">
          <a:xfrm>
            <a:off x="7826099" y="4932114"/>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22" name="Rectangle 7"/>
          <p:cNvSpPr>
            <a:spLocks noChangeArrowheads="1"/>
          </p:cNvSpPr>
          <p:nvPr userDrawn="1"/>
        </p:nvSpPr>
        <p:spPr bwMode="ltGray">
          <a:xfrm>
            <a:off x="8662413" y="4929036"/>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6" name="Rectangle 4"/>
          <p:cNvSpPr>
            <a:spLocks noChangeArrowheads="1"/>
          </p:cNvSpPr>
          <p:nvPr userDrawn="1"/>
        </p:nvSpPr>
        <p:spPr bwMode="ltGray">
          <a:xfrm>
            <a:off x="292050" y="4916607"/>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spTree>
    <p:extLst>
      <p:ext uri="{BB962C8B-B14F-4D97-AF65-F5344CB8AC3E}">
        <p14:creationId xmlns:p14="http://schemas.microsoft.com/office/powerpoint/2010/main" val="980782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7"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8"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9" name="Straight Connector 8"/>
          <p:cNvCxnSpPr/>
          <p:nvPr userDrawn="1"/>
        </p:nvCxnSpPr>
        <p:spPr>
          <a:xfrm>
            <a:off x="0" y="5057775"/>
            <a:ext cx="9144000" cy="0"/>
          </a:xfrm>
          <a:prstGeom prst="line">
            <a:avLst/>
          </a:prstGeom>
          <a:ln w="177800">
            <a:gradFill>
              <a:gsLst>
                <a:gs pos="34000">
                  <a:schemeClr val="bg2"/>
                </a:gs>
                <a:gs pos="93000">
                  <a:schemeClr val="accent5"/>
                </a:gs>
                <a:gs pos="0">
                  <a:schemeClr val="bg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908761"/>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4"/>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7"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9"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8" name="Straight Connector 7"/>
          <p:cNvCxnSpPr/>
          <p:nvPr userDrawn="1"/>
        </p:nvCxnSpPr>
        <p:spPr>
          <a:xfrm>
            <a:off x="0" y="5057775"/>
            <a:ext cx="9144000" cy="0"/>
          </a:xfrm>
          <a:prstGeom prst="line">
            <a:avLst/>
          </a:prstGeom>
          <a:ln w="177800">
            <a:gradFill>
              <a:gsLst>
                <a:gs pos="34000">
                  <a:schemeClr val="bg2"/>
                </a:gs>
                <a:gs pos="93000">
                  <a:schemeClr val="accent5"/>
                </a:gs>
                <a:gs pos="0">
                  <a:schemeClr val="bg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726267"/>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33000">
              <a:schemeClr val="bg2"/>
            </a:gs>
            <a:gs pos="0">
              <a:srgbClr val="272749"/>
            </a:gs>
            <a:gs pos="93000">
              <a:srgbClr val="EE402F"/>
            </a:gs>
            <a:gs pos="100000">
              <a:srgbClr val="F37528"/>
            </a:gs>
          </a:gsLst>
          <a:lin ang="120000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7"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9"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8" name="Straight Connector 7"/>
          <p:cNvCxnSpPr/>
          <p:nvPr userDrawn="1"/>
        </p:nvCxnSpPr>
        <p:spPr>
          <a:xfrm>
            <a:off x="0" y="5057775"/>
            <a:ext cx="9144000" cy="0"/>
          </a:xfrm>
          <a:prstGeom prst="line">
            <a:avLst/>
          </a:prstGeom>
          <a:ln w="177800">
            <a:gradFill>
              <a:gsLst>
                <a:gs pos="34000">
                  <a:schemeClr val="bg2"/>
                </a:gs>
                <a:gs pos="93000">
                  <a:schemeClr val="accent5"/>
                </a:gs>
                <a:gs pos="0">
                  <a:schemeClr val="bg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500965"/>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340243"/>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Closing Slide_green">
    <p:bg>
      <p:bgPr>
        <a:gradFill>
          <a:gsLst>
            <a:gs pos="33000">
              <a:schemeClr val="bg2"/>
            </a:gs>
            <a:gs pos="0">
              <a:srgbClr val="272749"/>
            </a:gs>
            <a:gs pos="93000">
              <a:srgbClr val="EE402F"/>
            </a:gs>
            <a:gs pos="100000">
              <a:srgbClr val="F37528"/>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3947936" y="4088809"/>
            <a:ext cx="1240920" cy="659747"/>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grpSp>
    </p:spTree>
    <p:extLst>
      <p:ext uri="{BB962C8B-B14F-4D97-AF65-F5344CB8AC3E}">
        <p14:creationId xmlns:p14="http://schemas.microsoft.com/office/powerpoint/2010/main" val="34907616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33000">
              <a:schemeClr val="bg2"/>
            </a:gs>
            <a:gs pos="0">
              <a:srgbClr val="272749"/>
            </a:gs>
            <a:gs pos="93000">
              <a:srgbClr val="EE402F"/>
            </a:gs>
            <a:gs pos="100000">
              <a:srgbClr val="F37528"/>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626132" y="2300017"/>
            <a:ext cx="2437246" cy="646319"/>
          </a:xfrm>
          <a:prstGeom prst="rect">
            <a:avLst/>
          </a:prstGeom>
          <a:noFill/>
        </p:spPr>
        <p:txBody>
          <a:bodyPr wrap="none" lIns="91428" tIns="45714" rIns="91428" bIns="45714" rtlCol="0">
            <a:spAutoFit/>
          </a:bodyPr>
          <a:lstStyle/>
          <a:p>
            <a:pPr defTabSz="457143"/>
            <a:r>
              <a:rPr lang="en-US" sz="3600" dirty="0">
                <a:solidFill>
                  <a:srgbClr val="FFFFFF"/>
                </a:solidFill>
                <a:latin typeface="CiscoSansTT ExtraLight"/>
              </a:rPr>
              <a:t>Thank you.</a:t>
            </a:r>
          </a:p>
        </p:txBody>
      </p:sp>
      <p:sp>
        <p:nvSpPr>
          <p:cNvPr id="65" name="Rectangle 64"/>
          <p:cNvSpPr>
            <a:spLocks noChangeArrowheads="1"/>
          </p:cNvSpPr>
          <p:nvPr userDrawn="1"/>
        </p:nvSpPr>
        <p:spPr bwMode="black">
          <a:xfrm>
            <a:off x="6286242" y="2851178"/>
            <a:ext cx="116616" cy="441827"/>
          </a:xfrm>
          <a:prstGeom prst="rect">
            <a:avLst/>
          </a:prstGeom>
          <a:solidFill>
            <a:schemeClr val="tx1"/>
          </a:solidFill>
          <a:ln w="9525">
            <a:noFill/>
            <a:miter lim="800000"/>
            <a:headEnd/>
            <a:tailEnd/>
          </a:ln>
        </p:spPr>
        <p:txBody>
          <a:bodyPr lIns="91428" tIns="45714" rIns="91428" bIns="45714"/>
          <a:lstStyle/>
          <a:p>
            <a:pPr defTabSz="457143"/>
            <a:endParaRPr lang="en-US">
              <a:solidFill>
                <a:srgbClr val="0096D6"/>
              </a:solidFill>
              <a:latin typeface="CiscoSansTT ExtraLight"/>
            </a:endParaRPr>
          </a:p>
        </p:txBody>
      </p:sp>
      <p:sp>
        <p:nvSpPr>
          <p:cNvPr id="66" name="Freeform 65"/>
          <p:cNvSpPr>
            <a:spLocks/>
          </p:cNvSpPr>
          <p:nvPr userDrawn="1"/>
        </p:nvSpPr>
        <p:spPr bwMode="black">
          <a:xfrm>
            <a:off x="6965595" y="2840180"/>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67" name="Freeform 66"/>
          <p:cNvSpPr>
            <a:spLocks/>
          </p:cNvSpPr>
          <p:nvPr userDrawn="1"/>
        </p:nvSpPr>
        <p:spPr bwMode="black">
          <a:xfrm>
            <a:off x="5798084" y="2840180"/>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68" name="Freeform 67"/>
          <p:cNvSpPr>
            <a:spLocks noEditPoints="1"/>
          </p:cNvSpPr>
          <p:nvPr userDrawn="1"/>
        </p:nvSpPr>
        <p:spPr bwMode="black">
          <a:xfrm>
            <a:off x="7425276" y="2840180"/>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69" name="Freeform 68"/>
          <p:cNvSpPr>
            <a:spLocks/>
          </p:cNvSpPr>
          <p:nvPr userDrawn="1"/>
        </p:nvSpPr>
        <p:spPr bwMode="black">
          <a:xfrm>
            <a:off x="6553375" y="2840180"/>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0" name="Freeform 69"/>
          <p:cNvSpPr>
            <a:spLocks/>
          </p:cNvSpPr>
          <p:nvPr userDrawn="1"/>
        </p:nvSpPr>
        <p:spPr bwMode="black">
          <a:xfrm>
            <a:off x="5566215"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1" name="Freeform 70"/>
          <p:cNvSpPr>
            <a:spLocks/>
          </p:cNvSpPr>
          <p:nvPr userDrawn="1"/>
        </p:nvSpPr>
        <p:spPr bwMode="black">
          <a:xfrm>
            <a:off x="5874024" y="2072755"/>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2" name="Freeform 71"/>
          <p:cNvSpPr>
            <a:spLocks/>
          </p:cNvSpPr>
          <p:nvPr userDrawn="1"/>
        </p:nvSpPr>
        <p:spPr bwMode="black">
          <a:xfrm>
            <a:off x="6176414" y="1863397"/>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3" name="Freeform 72"/>
          <p:cNvSpPr>
            <a:spLocks/>
          </p:cNvSpPr>
          <p:nvPr userDrawn="1"/>
        </p:nvSpPr>
        <p:spPr bwMode="black">
          <a:xfrm>
            <a:off x="6484219" y="2072752"/>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4" name="Freeform 73"/>
          <p:cNvSpPr>
            <a:spLocks/>
          </p:cNvSpPr>
          <p:nvPr userDrawn="1"/>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5" name="Freeform 74"/>
          <p:cNvSpPr>
            <a:spLocks/>
          </p:cNvSpPr>
          <p:nvPr userDrawn="1"/>
        </p:nvSpPr>
        <p:spPr bwMode="black">
          <a:xfrm>
            <a:off x="7093064"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6" name="Freeform 75"/>
          <p:cNvSpPr>
            <a:spLocks/>
          </p:cNvSpPr>
          <p:nvPr userDrawn="1"/>
        </p:nvSpPr>
        <p:spPr bwMode="black">
          <a:xfrm>
            <a:off x="7400876"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7" name="Freeform 76"/>
          <p:cNvSpPr>
            <a:spLocks/>
          </p:cNvSpPr>
          <p:nvPr userDrawn="1"/>
        </p:nvSpPr>
        <p:spPr bwMode="black">
          <a:xfrm>
            <a:off x="7703261"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78" name="Freeform 77"/>
          <p:cNvSpPr>
            <a:spLocks/>
          </p:cNvSpPr>
          <p:nvPr userDrawn="1"/>
        </p:nvSpPr>
        <p:spPr bwMode="black">
          <a:xfrm>
            <a:off x="8011072"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Tree>
    <p:extLst>
      <p:ext uri="{BB962C8B-B14F-4D97-AF65-F5344CB8AC3E}">
        <p14:creationId xmlns:p14="http://schemas.microsoft.com/office/powerpoint/2010/main" val="33027237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userDrawn="1"/>
        </p:nvGrpSpPr>
        <p:grpSpPr bwMode="auto">
          <a:xfrm>
            <a:off x="3947936" y="4088809"/>
            <a:ext cx="1240920" cy="659747"/>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grpSp>
    </p:spTree>
    <p:extLst>
      <p:ext uri="{BB962C8B-B14F-4D97-AF65-F5344CB8AC3E}">
        <p14:creationId xmlns:p14="http://schemas.microsoft.com/office/powerpoint/2010/main" val="15694580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9" y="940715"/>
            <a:ext cx="8694007" cy="2878673"/>
          </a:xfrm>
          <a:prstGeom prst="rect">
            <a:avLst/>
          </a:prstGeom>
        </p:spPr>
        <p:txBody>
          <a:bodyPr anchor="ctr" anchorCtr="0">
            <a:noAutofit/>
          </a:bodyPr>
          <a:lstStyle>
            <a:lvl1pPr algn="ctr">
              <a:lnSpc>
                <a:spcPct val="90000"/>
              </a:lnSpc>
              <a:defRPr sz="12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userDrawn="1"/>
        </p:nvGrpSpPr>
        <p:grpSpPr bwMode="auto">
          <a:xfrm>
            <a:off x="3947936" y="4088809"/>
            <a:ext cx="1240920" cy="659747"/>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685777" eaLnBrk="0" fontAlgn="base" hangingPunct="0">
                <a:lnSpc>
                  <a:spcPct val="90000"/>
                </a:lnSpc>
                <a:spcBef>
                  <a:spcPct val="0"/>
                </a:spcBef>
                <a:spcAft>
                  <a:spcPct val="0"/>
                </a:spcAft>
                <a:defRPr/>
              </a:pPr>
              <a:endParaRPr lang="en-US">
                <a:solidFill>
                  <a:srgbClr val="FFFFFF"/>
                </a:solidFill>
                <a:latin typeface="Arial" charset="0"/>
              </a:endParaRPr>
            </a:p>
          </p:txBody>
        </p:sp>
      </p:grpSp>
      <p:cxnSp>
        <p:nvCxnSpPr>
          <p:cNvPr id="24" name="Straight Connector 23"/>
          <p:cNvCxnSpPr/>
          <p:nvPr userDrawn="1"/>
        </p:nvCxnSpPr>
        <p:spPr>
          <a:xfrm>
            <a:off x="0" y="5057775"/>
            <a:ext cx="9144000" cy="0"/>
          </a:xfrm>
          <a:prstGeom prst="line">
            <a:avLst/>
          </a:prstGeom>
          <a:ln w="177800">
            <a:gradFill>
              <a:gsLst>
                <a:gs pos="34000">
                  <a:schemeClr val="bg2"/>
                </a:gs>
                <a:gs pos="93000">
                  <a:schemeClr val="accent5"/>
                </a:gs>
                <a:gs pos="0">
                  <a:schemeClr val="bg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147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626132" y="2300017"/>
            <a:ext cx="2437246" cy="646319"/>
          </a:xfrm>
          <a:prstGeom prst="rect">
            <a:avLst/>
          </a:prstGeom>
          <a:noFill/>
        </p:spPr>
        <p:txBody>
          <a:bodyPr wrap="none" lIns="91428" tIns="45714" rIns="91428" bIns="45714" rtlCol="0">
            <a:spAutoFit/>
          </a:bodyPr>
          <a:lstStyle/>
          <a:p>
            <a:pPr defTabSz="457143"/>
            <a:r>
              <a:rPr lang="en-US" sz="3600" dirty="0">
                <a:solidFill>
                  <a:srgbClr val="FFFFFF"/>
                </a:solidFill>
                <a:latin typeface="CiscoSansTT ExtraLight"/>
              </a:rPr>
              <a:t>Thank you.</a:t>
            </a:r>
          </a:p>
        </p:txBody>
      </p:sp>
      <p:sp>
        <p:nvSpPr>
          <p:cNvPr id="21" name="Rectangle 20"/>
          <p:cNvSpPr>
            <a:spLocks noChangeArrowheads="1"/>
          </p:cNvSpPr>
          <p:nvPr userDrawn="1"/>
        </p:nvSpPr>
        <p:spPr bwMode="black">
          <a:xfrm>
            <a:off x="6286242" y="2851178"/>
            <a:ext cx="116616" cy="441827"/>
          </a:xfrm>
          <a:prstGeom prst="rect">
            <a:avLst/>
          </a:prstGeom>
          <a:solidFill>
            <a:schemeClr val="tx1"/>
          </a:solidFill>
          <a:ln w="9525">
            <a:noFill/>
            <a:miter lim="800000"/>
            <a:headEnd/>
            <a:tailEnd/>
          </a:ln>
        </p:spPr>
        <p:txBody>
          <a:bodyPr lIns="91428" tIns="45714" rIns="91428" bIns="45714"/>
          <a:lstStyle/>
          <a:p>
            <a:pPr defTabSz="457143"/>
            <a:endParaRPr lang="en-US">
              <a:solidFill>
                <a:srgbClr val="0096D6"/>
              </a:solidFill>
              <a:latin typeface="CiscoSansTT ExtraLight"/>
            </a:endParaRPr>
          </a:p>
        </p:txBody>
      </p:sp>
      <p:sp>
        <p:nvSpPr>
          <p:cNvPr id="22" name="Freeform 21"/>
          <p:cNvSpPr>
            <a:spLocks/>
          </p:cNvSpPr>
          <p:nvPr userDrawn="1"/>
        </p:nvSpPr>
        <p:spPr bwMode="black">
          <a:xfrm>
            <a:off x="6965595" y="2840180"/>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23" name="Freeform 22"/>
          <p:cNvSpPr>
            <a:spLocks/>
          </p:cNvSpPr>
          <p:nvPr userDrawn="1"/>
        </p:nvSpPr>
        <p:spPr bwMode="black">
          <a:xfrm>
            <a:off x="5798084" y="2840180"/>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0" name="Freeform 39"/>
          <p:cNvSpPr>
            <a:spLocks noEditPoints="1"/>
          </p:cNvSpPr>
          <p:nvPr userDrawn="1"/>
        </p:nvSpPr>
        <p:spPr bwMode="black">
          <a:xfrm>
            <a:off x="7425276" y="2840180"/>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1" name="Freeform 40"/>
          <p:cNvSpPr>
            <a:spLocks/>
          </p:cNvSpPr>
          <p:nvPr userDrawn="1"/>
        </p:nvSpPr>
        <p:spPr bwMode="black">
          <a:xfrm>
            <a:off x="6553375" y="2840180"/>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2" name="Freeform 41"/>
          <p:cNvSpPr>
            <a:spLocks/>
          </p:cNvSpPr>
          <p:nvPr userDrawn="1"/>
        </p:nvSpPr>
        <p:spPr bwMode="black">
          <a:xfrm>
            <a:off x="5566215"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3" name="Freeform 42"/>
          <p:cNvSpPr>
            <a:spLocks/>
          </p:cNvSpPr>
          <p:nvPr userDrawn="1"/>
        </p:nvSpPr>
        <p:spPr bwMode="black">
          <a:xfrm>
            <a:off x="5874024" y="2072755"/>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4" name="Freeform 43"/>
          <p:cNvSpPr>
            <a:spLocks/>
          </p:cNvSpPr>
          <p:nvPr userDrawn="1"/>
        </p:nvSpPr>
        <p:spPr bwMode="black">
          <a:xfrm>
            <a:off x="6176414" y="1863397"/>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5" name="Freeform 44"/>
          <p:cNvSpPr>
            <a:spLocks/>
          </p:cNvSpPr>
          <p:nvPr userDrawn="1"/>
        </p:nvSpPr>
        <p:spPr bwMode="black">
          <a:xfrm>
            <a:off x="6484219" y="2072752"/>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6" name="Freeform 45"/>
          <p:cNvSpPr>
            <a:spLocks/>
          </p:cNvSpPr>
          <p:nvPr userDrawn="1"/>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7" name="Freeform 46"/>
          <p:cNvSpPr>
            <a:spLocks/>
          </p:cNvSpPr>
          <p:nvPr userDrawn="1"/>
        </p:nvSpPr>
        <p:spPr bwMode="black">
          <a:xfrm>
            <a:off x="7093064"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8" name="Freeform 47"/>
          <p:cNvSpPr>
            <a:spLocks/>
          </p:cNvSpPr>
          <p:nvPr userDrawn="1"/>
        </p:nvSpPr>
        <p:spPr bwMode="black">
          <a:xfrm>
            <a:off x="7400876"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49" name="Freeform 48"/>
          <p:cNvSpPr>
            <a:spLocks/>
          </p:cNvSpPr>
          <p:nvPr userDrawn="1"/>
        </p:nvSpPr>
        <p:spPr bwMode="black">
          <a:xfrm>
            <a:off x="7703261"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
        <p:nvSpPr>
          <p:cNvPr id="50" name="Freeform 49"/>
          <p:cNvSpPr>
            <a:spLocks/>
          </p:cNvSpPr>
          <p:nvPr userDrawn="1"/>
        </p:nvSpPr>
        <p:spPr bwMode="black">
          <a:xfrm>
            <a:off x="8011072"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428" tIns="45714" rIns="91428" bIns="45714"/>
          <a:lstStyle/>
          <a:p>
            <a:pPr defTabSz="457143"/>
            <a:endParaRPr lang="en-US">
              <a:solidFill>
                <a:srgbClr val="0096D6"/>
              </a:solidFill>
              <a:latin typeface="CiscoSansTT ExtraLight"/>
            </a:endParaRPr>
          </a:p>
        </p:txBody>
      </p:sp>
    </p:spTree>
    <p:extLst>
      <p:ext uri="{BB962C8B-B14F-4D97-AF65-F5344CB8AC3E}">
        <p14:creationId xmlns:p14="http://schemas.microsoft.com/office/powerpoint/2010/main" val="4023223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786" y="302506"/>
            <a:ext cx="4005072" cy="628650"/>
          </a:xfrm>
          <a:prstGeom prst="rect">
            <a:avLst/>
          </a:prstGeom>
        </p:spPr>
        <p:txBody>
          <a:bodyPr vert="horz" lIns="61727" tIns="34294" rIns="61727" bIns="34294" rtlCol="0" anchor="t" anchorCtr="0">
            <a:noAutofit/>
          </a:bodyPr>
          <a:lstStyle>
            <a:lvl1pPr algn="l" defTabSz="685862" rtl="0" eaLnBrk="1" latinLnBrk="0" hangingPunct="1">
              <a:lnSpc>
                <a:spcPct val="80000"/>
              </a:lnSpc>
              <a:spcBef>
                <a:spcPct val="0"/>
              </a:spcBef>
              <a:buNone/>
              <a:defRPr lang="en-US" sz="2500" b="0" i="0" kern="1200" spc="-75"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51539" y="1200150"/>
            <a:ext cx="4005072" cy="3394710"/>
          </a:xfrm>
          <a:prstGeom prst="rect">
            <a:avLst/>
          </a:prstGeom>
        </p:spPr>
        <p:txBody>
          <a:bodyPr>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294" indent="-171466">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200150"/>
            <a:ext cx="4005072" cy="3394710"/>
          </a:xfrm>
          <a:prstGeom prst="rect">
            <a:avLst/>
          </a:prstGeom>
        </p:spPr>
        <p:txBody>
          <a:bodyPr>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294" indent="-171466">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822429" y="302506"/>
            <a:ext cx="4005072" cy="630936"/>
          </a:xfrm>
          <a:prstGeom prst="rect">
            <a:avLst/>
          </a:prstGeom>
        </p:spPr>
        <p:txBody>
          <a:bodyPr>
            <a:noAutofit/>
          </a:bodyPr>
          <a:lstStyle>
            <a:lvl1pPr marL="0" marR="0" indent="0" algn="l" defTabSz="685862" rtl="0" eaLnBrk="1" fontAlgn="auto" latinLnBrk="0" hangingPunct="1">
              <a:lnSpc>
                <a:spcPct val="80000"/>
              </a:lnSpc>
              <a:spcBef>
                <a:spcPct val="0"/>
              </a:spcBef>
              <a:spcAft>
                <a:spcPts val="0"/>
              </a:spcAft>
              <a:buClrTx/>
              <a:buSzTx/>
              <a:buFontTx/>
              <a:buNone/>
              <a:tabLst/>
              <a:defRPr lang="en-US" sz="2500" b="0" i="0" kern="1200" spc="-75" baseline="0" dirty="0">
                <a:solidFill>
                  <a:srgbClr val="00A2BF"/>
                </a:solidFill>
                <a:latin typeface="+mj-lt"/>
                <a:ea typeface="+mj-ea"/>
                <a:cs typeface="CiscoSans Thin"/>
              </a:defRPr>
            </a:lvl1pPr>
          </a:lstStyle>
          <a:p>
            <a:pPr marL="0" marR="0" lvl="0" indent="0" algn="l" defTabSz="685862"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4600575" y="60960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67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12" name="Content Placeholder 11"/>
          <p:cNvSpPr>
            <a:spLocks noGrp="1"/>
          </p:cNvSpPr>
          <p:nvPr>
            <p:ph sz="quarter" idx="13"/>
          </p:nvPr>
        </p:nvSpPr>
        <p:spPr>
          <a:xfrm>
            <a:off x="457200" y="1657350"/>
            <a:ext cx="8229600" cy="3028950"/>
          </a:xfrm>
          <a:prstGeom prst="rect">
            <a:avLst/>
          </a:prstGeom>
        </p:spPr>
        <p:txBody>
          <a:bodyPr/>
          <a:lstStyle>
            <a:lvl1pPr>
              <a:defRPr sz="2600"/>
            </a:lvl1pPr>
            <a:lvl2pPr>
              <a:defRPr sz="2600"/>
            </a:lvl2pPr>
          </a:lstStyle>
          <a:p>
            <a:pPr lvl="0"/>
            <a:r>
              <a:rPr lang="en-US" dirty="0" smtClean="0"/>
              <a:t>Click to edit Master text styles</a:t>
            </a:r>
          </a:p>
          <a:p>
            <a:pPr lvl="1"/>
            <a:r>
              <a:rPr lang="en-US" dirty="0" smtClean="0"/>
              <a:t>Second level</a:t>
            </a:r>
          </a:p>
        </p:txBody>
      </p:sp>
      <p:cxnSp>
        <p:nvCxnSpPr>
          <p:cNvPr id="9" name="Straight Connector 8"/>
          <p:cNvCxnSpPr/>
          <p:nvPr userDrawn="1"/>
        </p:nvCxnSpPr>
        <p:spPr>
          <a:xfrm>
            <a:off x="0" y="4743450"/>
            <a:ext cx="9144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4800" y="685800"/>
            <a:ext cx="8382000"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1" hasCustomPrompt="1"/>
          </p:nvPr>
        </p:nvSpPr>
        <p:spPr>
          <a:xfrm>
            <a:off x="457200" y="1200150"/>
            <a:ext cx="8229600" cy="457200"/>
          </a:xfrm>
          <a:prstGeom prst="rect">
            <a:avLst/>
          </a:prstGeom>
        </p:spPr>
        <p:txBody>
          <a:bodyPr/>
          <a:lstStyle>
            <a:lvl1pPr>
              <a:buNone/>
              <a:defRPr sz="2600" b="1">
                <a:solidFill>
                  <a:srgbClr val="0070C0"/>
                </a:solidFill>
              </a:defRPr>
            </a:lvl1pPr>
            <a:lvl5pPr>
              <a:buNone/>
              <a:defRPr/>
            </a:lvl5pPr>
          </a:lstStyle>
          <a:p>
            <a:pPr lvl="0"/>
            <a:r>
              <a:rPr lang="en-US" sz="2600" b="1" dirty="0" smtClean="0">
                <a:solidFill>
                  <a:srgbClr val="0070C0"/>
                </a:solidFill>
              </a:rPr>
              <a:t>Content Title</a:t>
            </a:r>
            <a:endParaRPr lang="en-US" dirty="0"/>
          </a:p>
        </p:txBody>
      </p:sp>
      <p:sp>
        <p:nvSpPr>
          <p:cNvPr id="21" name="Text Placeholder 20"/>
          <p:cNvSpPr>
            <a:spLocks noGrp="1"/>
          </p:cNvSpPr>
          <p:nvPr>
            <p:ph type="body" sz="quarter" idx="12" hasCustomPrompt="1"/>
          </p:nvPr>
        </p:nvSpPr>
        <p:spPr>
          <a:xfrm>
            <a:off x="5029200" y="285750"/>
            <a:ext cx="3657600" cy="400050"/>
          </a:xfrm>
          <a:prstGeom prst="rect">
            <a:avLst/>
          </a:prstGeom>
        </p:spPr>
        <p:txBody>
          <a:bodyPr/>
          <a:lstStyle>
            <a:lvl1pPr algn="r">
              <a:buNone/>
              <a:defRPr sz="3200" b="1"/>
            </a:lvl1pPr>
          </a:lstStyle>
          <a:p>
            <a:pPr lvl="0"/>
            <a:r>
              <a:rPr lang="en-US" dirty="0" smtClean="0"/>
              <a:t>Section Title</a:t>
            </a:r>
            <a:endParaRPr lang="en-US" dirty="0"/>
          </a:p>
        </p:txBody>
      </p:sp>
      <p:sp>
        <p:nvSpPr>
          <p:cNvPr id="10" name="Footer Placeholder 4"/>
          <p:cNvSpPr txBox="1">
            <a:spLocks/>
          </p:cNvSpPr>
          <p:nvPr userDrawn="1"/>
        </p:nvSpPr>
        <p:spPr>
          <a:xfrm>
            <a:off x="7848600" y="4914901"/>
            <a:ext cx="990600" cy="229790"/>
          </a:xfrm>
          <a:prstGeom prst="rect">
            <a:avLst/>
          </a:prstGeom>
        </p:spPr>
        <p:txBody>
          <a:bodyPr/>
          <a:lstStyle>
            <a:lvl1pPr>
              <a:defRPr>
                <a:solidFill>
                  <a:schemeClr val="bg1">
                    <a:lumMod val="50000"/>
                  </a:schemeClr>
                </a:solidFill>
              </a:defRPr>
            </a:lvl1pPr>
          </a:lstStyle>
          <a:p>
            <a:pPr defTabSz="914400" fontAlgn="base">
              <a:spcBef>
                <a:spcPct val="0"/>
              </a:spcBef>
              <a:spcAft>
                <a:spcPct val="0"/>
              </a:spcAft>
              <a:defRPr/>
            </a:pPr>
            <a:endParaRPr lang="en-US" sz="1200" dirty="0">
              <a:solidFill>
                <a:srgbClr val="FFFFFF">
                  <a:lumMod val="50000"/>
                </a:srgbClr>
              </a:solidFill>
              <a:latin typeface="Calibri" pitchFamily="34" charset="0"/>
            </a:endParaRPr>
          </a:p>
        </p:txBody>
      </p:sp>
      <p:sp>
        <p:nvSpPr>
          <p:cNvPr id="13" name="Footer Placeholder 4"/>
          <p:cNvSpPr txBox="1">
            <a:spLocks/>
          </p:cNvSpPr>
          <p:nvPr userDrawn="1"/>
        </p:nvSpPr>
        <p:spPr>
          <a:xfrm>
            <a:off x="8153400" y="4800601"/>
            <a:ext cx="533400" cy="229790"/>
          </a:xfrm>
          <a:prstGeom prst="rect">
            <a:avLst/>
          </a:prstGeom>
        </p:spPr>
        <p:txBody>
          <a:bodyPr/>
          <a:lstStyle>
            <a:lvl1pPr>
              <a:defRPr>
                <a:solidFill>
                  <a:schemeClr val="bg1">
                    <a:lumMod val="50000"/>
                  </a:schemeClr>
                </a:solidFill>
              </a:defRPr>
            </a:lvl1pPr>
          </a:lstStyle>
          <a:p>
            <a:pPr algn="r" defTabSz="914400" fontAlgn="base">
              <a:spcBef>
                <a:spcPct val="0"/>
              </a:spcBef>
              <a:spcAft>
                <a:spcPct val="0"/>
              </a:spcAft>
              <a:defRPr/>
            </a:pPr>
            <a:fld id="{CFFB5ECF-8EA9-48A7-8F13-B9954EDB932D}" type="slidenum">
              <a:rPr lang="en-US" sz="1200" smtClean="0">
                <a:solidFill>
                  <a:srgbClr val="FFFFFF">
                    <a:lumMod val="50000"/>
                  </a:srgbClr>
                </a:solidFill>
                <a:latin typeface="Calibri" pitchFamily="34" charset="0"/>
              </a:rPr>
              <a:pPr algn="r" defTabSz="914400" fontAlgn="base">
                <a:spcBef>
                  <a:spcPct val="0"/>
                </a:spcBef>
                <a:spcAft>
                  <a:spcPct val="0"/>
                </a:spcAft>
                <a:defRPr/>
              </a:pPr>
              <a:t>‹#›</a:t>
            </a:fld>
            <a:endParaRPr lang="en-US" sz="1200" dirty="0">
              <a:solidFill>
                <a:srgbClr val="FFFFFF">
                  <a:lumMod val="50000"/>
                </a:srgbClr>
              </a:solidFill>
              <a:latin typeface="Calibri" pitchFamily="34" charset="0"/>
            </a:endParaRPr>
          </a:p>
        </p:txBody>
      </p:sp>
    </p:spTree>
    <p:extLst>
      <p:ext uri="{BB962C8B-B14F-4D97-AF65-F5344CB8AC3E}">
        <p14:creationId xmlns:p14="http://schemas.microsoft.com/office/powerpoint/2010/main" val="1320032302"/>
      </p:ext>
    </p:extLst>
  </p:cSld>
  <p:clrMapOvr>
    <a:masterClrMapping/>
  </p:clrMapOvr>
  <p:hf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cxnSp>
        <p:nvCxnSpPr>
          <p:cNvPr id="9" name="Straight Connector 8"/>
          <p:cNvCxnSpPr/>
          <p:nvPr userDrawn="1"/>
        </p:nvCxnSpPr>
        <p:spPr>
          <a:xfrm>
            <a:off x="0" y="4743450"/>
            <a:ext cx="9144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0" hasCustomPrompt="1"/>
          </p:nvPr>
        </p:nvSpPr>
        <p:spPr>
          <a:xfrm>
            <a:off x="914400" y="2000250"/>
            <a:ext cx="7772400" cy="628650"/>
          </a:xfrm>
          <a:prstGeom prst="rect">
            <a:avLst/>
          </a:prstGeom>
        </p:spPr>
        <p:txBody>
          <a:bodyPr/>
          <a:lstStyle>
            <a:lvl1pPr algn="r">
              <a:buNone/>
              <a:defRPr sz="4400"/>
            </a:lvl1pPr>
          </a:lstStyle>
          <a:p>
            <a:pPr lvl="0"/>
            <a:r>
              <a:rPr lang="en-US" dirty="0" smtClean="0"/>
              <a:t>Presentation Title</a:t>
            </a:r>
          </a:p>
        </p:txBody>
      </p:sp>
      <p:cxnSp>
        <p:nvCxnSpPr>
          <p:cNvPr id="7" name="Straight Connector 6"/>
          <p:cNvCxnSpPr/>
          <p:nvPr userDrawn="1"/>
        </p:nvCxnSpPr>
        <p:spPr>
          <a:xfrm>
            <a:off x="304800" y="2628900"/>
            <a:ext cx="8839200"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1" hasCustomPrompt="1"/>
          </p:nvPr>
        </p:nvSpPr>
        <p:spPr>
          <a:xfrm>
            <a:off x="914400" y="2628900"/>
            <a:ext cx="7772400" cy="628650"/>
          </a:xfrm>
          <a:prstGeom prst="rect">
            <a:avLst/>
          </a:prstGeom>
        </p:spPr>
        <p:txBody>
          <a:bodyPr/>
          <a:lstStyle>
            <a:lvl1pPr algn="r">
              <a:buNone/>
              <a:defRPr sz="6000" b="1"/>
            </a:lvl1pPr>
          </a:lstStyle>
          <a:p>
            <a:pPr lvl="0"/>
            <a:r>
              <a:rPr lang="en-US" dirty="0" smtClean="0"/>
              <a:t>Section Title</a:t>
            </a:r>
          </a:p>
        </p:txBody>
      </p:sp>
      <p:sp>
        <p:nvSpPr>
          <p:cNvPr id="10" name="Footer Placeholder 4"/>
          <p:cNvSpPr txBox="1">
            <a:spLocks/>
          </p:cNvSpPr>
          <p:nvPr userDrawn="1"/>
        </p:nvSpPr>
        <p:spPr>
          <a:xfrm>
            <a:off x="8153400" y="4800601"/>
            <a:ext cx="533400" cy="229790"/>
          </a:xfrm>
          <a:prstGeom prst="rect">
            <a:avLst/>
          </a:prstGeom>
        </p:spPr>
        <p:txBody>
          <a:bodyPr/>
          <a:lstStyle>
            <a:lvl1pPr>
              <a:defRPr>
                <a:solidFill>
                  <a:schemeClr val="bg1">
                    <a:lumMod val="50000"/>
                  </a:schemeClr>
                </a:solidFill>
              </a:defRPr>
            </a:lvl1pPr>
          </a:lstStyle>
          <a:p>
            <a:pPr algn="r" defTabSz="914400" fontAlgn="base">
              <a:spcBef>
                <a:spcPct val="0"/>
              </a:spcBef>
              <a:spcAft>
                <a:spcPct val="0"/>
              </a:spcAft>
              <a:defRPr/>
            </a:pPr>
            <a:fld id="{CFFB5ECF-8EA9-48A7-8F13-B9954EDB932D}" type="slidenum">
              <a:rPr lang="en-US" sz="1200" smtClean="0">
                <a:solidFill>
                  <a:srgbClr val="FFFFFF">
                    <a:lumMod val="50000"/>
                  </a:srgbClr>
                </a:solidFill>
                <a:latin typeface="Calibri" pitchFamily="34" charset="0"/>
              </a:rPr>
              <a:pPr algn="r" defTabSz="914400" fontAlgn="base">
                <a:spcBef>
                  <a:spcPct val="0"/>
                </a:spcBef>
                <a:spcAft>
                  <a:spcPct val="0"/>
                </a:spcAft>
                <a:defRPr/>
              </a:pPr>
              <a:t>‹#›</a:t>
            </a:fld>
            <a:endParaRPr lang="en-US" sz="1200" dirty="0">
              <a:solidFill>
                <a:srgbClr val="FFFFFF">
                  <a:lumMod val="50000"/>
                </a:srgbClr>
              </a:solidFill>
              <a:latin typeface="Calibri" pitchFamily="34" charset="0"/>
            </a:endParaRPr>
          </a:p>
        </p:txBody>
      </p:sp>
    </p:spTree>
    <p:extLst>
      <p:ext uri="{BB962C8B-B14F-4D97-AF65-F5344CB8AC3E}">
        <p14:creationId xmlns:p14="http://schemas.microsoft.com/office/powerpoint/2010/main" val="2593760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8389C7-4511-44C7-AF79-38782159F2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04201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F9B7FE-CA50-49FA-9251-05A1E94799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6534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E95B7B-5BCA-4BB3-B726-B06CDB24EB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80501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82837C-6261-445C-8D1A-950027038C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62246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713750-815F-4BD8-9A01-8F92FC2205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53122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679EAA8-26FA-412A-927C-D96222103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184850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E5801-3F34-46E5-B63E-3840DC9D8E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922923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0E4435-22F5-4588-BD47-F860996BF6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411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19514" y="75438"/>
            <a:ext cx="2668457" cy="864108"/>
          </a:xfrm>
          <a:prstGeom prst="rect">
            <a:avLst/>
          </a:prstGeom>
        </p:spPr>
        <p:txBody>
          <a:bodyPr anchor="b" anchorCtr="0">
            <a:noAutofit/>
          </a:bodyPr>
          <a:lstStyle>
            <a:lvl1pPr marL="0" marR="0" indent="0" algn="l" defTabSz="68586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862"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3258399" y="75438"/>
            <a:ext cx="2599859" cy="864108"/>
          </a:xfrm>
          <a:prstGeom prst="rect">
            <a:avLst/>
          </a:prstGeom>
        </p:spPr>
        <p:txBody>
          <a:bodyPr anchor="b" anchorCtr="0">
            <a:noAutofit/>
          </a:bodyPr>
          <a:lstStyle>
            <a:lvl1pPr marL="0" marR="0" indent="0" algn="l" defTabSz="68586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862"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6272202" y="75438"/>
            <a:ext cx="2634158" cy="864108"/>
          </a:xfrm>
          <a:prstGeom prst="rect">
            <a:avLst/>
          </a:prstGeom>
        </p:spPr>
        <p:txBody>
          <a:bodyPr anchor="b" anchorCtr="0">
            <a:noAutofit/>
          </a:bodyPr>
          <a:lstStyle>
            <a:lvl1pPr marL="0" marR="0" indent="0" algn="l" defTabSz="685862"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00A2BF"/>
                </a:solidFill>
                <a:effectLst/>
                <a:uLnTx/>
                <a:uFillTx/>
                <a:latin typeface="+mj-lt"/>
                <a:ea typeface="+mj-ea"/>
                <a:cs typeface="CiscoSans Thin"/>
              </a:defRPr>
            </a:lvl1pPr>
          </a:lstStyle>
          <a:p>
            <a:pPr marL="0" marR="0" lvl="0" indent="0" algn="l" defTabSz="685862"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19514" y="1201574"/>
            <a:ext cx="2668457" cy="3336008"/>
          </a:xfrm>
          <a:prstGeom prst="rect">
            <a:avLst/>
          </a:prstGeom>
        </p:spPr>
        <p:txBody>
          <a:bodyPr>
            <a:noAutofit/>
          </a:bodyPr>
          <a:lstStyle>
            <a:lvl1pPr marL="223838" indent="-171450">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403225" indent="-190500">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69913" indent="-166688">
              <a:buClr>
                <a:schemeClr val="tx2"/>
              </a:buClr>
              <a:buSzPct val="80000"/>
              <a:buFont typeface="Wingdings" panose="05000000000000000000" pitchFamily="2" charset="2"/>
              <a:buChar char="§"/>
              <a:defRPr sz="1200">
                <a:solidFill>
                  <a:schemeClr val="tx2"/>
                </a:solidFill>
                <a:latin typeface="+mn-lt"/>
                <a:cs typeface="CiscoSans ExtraLight"/>
              </a:defRPr>
            </a:lvl3pPr>
            <a:lvl4pPr marL="746125" indent="-171450">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575" indent="-171450">
              <a:buClr>
                <a:schemeClr val="tx2"/>
              </a:buClr>
              <a:buSzPct val="80000"/>
              <a:buFont typeface="Wingdings" panose="05000000000000000000" pitchFamily="2" charset="2"/>
              <a:buChar char="§"/>
              <a:defRPr sz="900">
                <a:solidFill>
                  <a:schemeClr val="tx2"/>
                </a:solidFill>
                <a:latin typeface="+mn-lt"/>
                <a:cs typeface="CiscoSans ExtraLight"/>
              </a:defRPr>
            </a:lvl5pPr>
            <a:lvl6pPr marL="692527"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6272202" y="1183948"/>
            <a:ext cx="2634158" cy="3336008"/>
          </a:xfrm>
          <a:prstGeom prst="rect">
            <a:avLst/>
          </a:prstGeom>
        </p:spPr>
        <p:txBody>
          <a:bodyPr>
            <a:noAutofit/>
          </a:bodyPr>
          <a:lstStyle>
            <a:lvl1pPr marL="171473" indent="-171473">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60000" indent="-216000">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73088" indent="-171450">
              <a:buClr>
                <a:schemeClr val="tx2"/>
              </a:buClr>
              <a:buSzPct val="80000"/>
              <a:buFont typeface="Wingdings" panose="05000000000000000000" pitchFamily="2" charset="2"/>
              <a:buChar char="§"/>
              <a:defRPr sz="1200">
                <a:solidFill>
                  <a:schemeClr val="tx2"/>
                </a:solidFill>
                <a:latin typeface="+mn-lt"/>
                <a:cs typeface="CiscoSans ExtraLight"/>
              </a:defRPr>
            </a:lvl3pPr>
            <a:lvl4pPr marL="746125" indent="-171450">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575" indent="-171450">
              <a:buClr>
                <a:schemeClr val="tx2"/>
              </a:buClr>
              <a:buSzPct val="80000"/>
              <a:buFont typeface="Wingdings" panose="05000000000000000000" pitchFamily="2" charset="2"/>
              <a:buChar char="§"/>
              <a:defRPr sz="900">
                <a:solidFill>
                  <a:schemeClr val="tx2"/>
                </a:solidFill>
                <a:latin typeface="+mn-lt"/>
                <a:cs typeface="CiscoSans ExtraLight"/>
              </a:defRPr>
            </a:lvl5pPr>
            <a:lvl6pPr marL="692527"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3258399" y="1201574"/>
            <a:ext cx="2599859" cy="3336008"/>
          </a:xfrm>
          <a:prstGeom prst="rect">
            <a:avLst/>
          </a:prstGeom>
        </p:spPr>
        <p:txBody>
          <a:bodyPr>
            <a:noAutofit/>
          </a:bodyPr>
          <a:lstStyle>
            <a:lvl1pPr marL="171473" indent="-171473">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44488" indent="-176213">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14350" indent="-171450">
              <a:buClr>
                <a:schemeClr val="tx2"/>
              </a:buClr>
              <a:buSzPct val="80000"/>
              <a:buFont typeface="Wingdings" panose="05000000000000000000" pitchFamily="2" charset="2"/>
              <a:buChar char="§"/>
              <a:defRPr sz="1200">
                <a:solidFill>
                  <a:schemeClr val="tx2"/>
                </a:solidFill>
                <a:latin typeface="+mn-lt"/>
                <a:cs typeface="CiscoSans ExtraLight"/>
              </a:defRPr>
            </a:lvl3pPr>
            <a:lvl4pPr marL="687388" indent="-171450">
              <a:buClr>
                <a:schemeClr val="tx2"/>
              </a:buClr>
              <a:buSzPct val="80000"/>
              <a:buFont typeface="Wingdings" panose="05000000000000000000" pitchFamily="2" charset="2"/>
              <a:buChar char="§"/>
              <a:defRPr sz="1000">
                <a:solidFill>
                  <a:schemeClr val="tx2"/>
                </a:solidFill>
                <a:latin typeface="+mn-lt"/>
                <a:cs typeface="CiscoSans ExtraLight"/>
              </a:defRPr>
            </a:lvl4pPr>
            <a:lvl5pPr marL="855663" indent="-168275">
              <a:buClr>
                <a:schemeClr val="tx2"/>
              </a:buClr>
              <a:buSzPct val="80000"/>
              <a:buFont typeface="Wingdings" panose="05000000000000000000" pitchFamily="2" charset="2"/>
              <a:buChar char="§"/>
              <a:defRPr sz="900">
                <a:solidFill>
                  <a:schemeClr val="tx2"/>
                </a:solidFill>
                <a:latin typeface="+mn-lt"/>
                <a:cs typeface="CiscoSans ExtraLight"/>
              </a:defRPr>
            </a:lvl5pPr>
            <a:lvl6pPr marL="692527"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userDrawn="1"/>
        </p:nvCxnSpPr>
        <p:spPr>
          <a:xfrm>
            <a:off x="3076575" y="609600"/>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67425" y="609600"/>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70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B90C99-BEB7-4808-9B5C-AC793C12D4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43335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3C9CE2-22EE-43C5-841B-2147B3954B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291764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9262E3-54DA-49C2-B82C-B095D062CD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73953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3" y="324161"/>
            <a:ext cx="8588861" cy="628650"/>
          </a:xfrm>
        </p:spPr>
        <p:txBody>
          <a:bodyPr/>
          <a:lstStyle>
            <a:lvl1pPr>
              <a:defRPr>
                <a:solidFill>
                  <a:srgbClr val="1B286A"/>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846742941"/>
      </p:ext>
    </p:extLst>
  </p:cSld>
  <p:clrMapOvr>
    <a:masterClrMapping/>
  </p:clrMapOvr>
  <p:transition>
    <p:wipe dir="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221394" y="927517"/>
            <a:ext cx="8567006" cy="2189084"/>
          </a:xfrm>
        </p:spPr>
        <p:txBody>
          <a:bodyPr/>
          <a:lstStyle>
            <a:lvl1pPr>
              <a:lnSpc>
                <a:spcPct val="90000"/>
              </a:lnSpc>
              <a:defRPr lang="en-US" sz="4400" b="0" cap="none" spc="-150" dirty="0">
                <a:ln w="13500">
                  <a:solidFill>
                    <a:schemeClr val="accent1">
                      <a:shade val="2500"/>
                      <a:alpha val="6500"/>
                    </a:schemeClr>
                  </a:solidFill>
                  <a:prstDash val="solid"/>
                </a:ln>
                <a:solidFill>
                  <a:schemeClr val="accent1">
                    <a:tint val="3000"/>
                    <a:alpha val="95000"/>
                  </a:schemeClr>
                </a:solidFill>
                <a:effectLst/>
                <a:latin typeface="CiscoSans" pitchFamily="34" charset="0"/>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3348052"/>
            <a:ext cx="8567008" cy="288131"/>
          </a:xfrm>
        </p:spPr>
        <p:txBody>
          <a:bodyPr>
            <a:normAutofit/>
          </a:bodyPr>
          <a:lstStyle>
            <a:lvl1pPr marL="0" indent="0" algn="l">
              <a:buNone/>
              <a:defRPr sz="2000">
                <a:solidFill>
                  <a:schemeClr val="bg1"/>
                </a:solidFill>
                <a:latin typeface="Cisco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pic>
        <p:nvPicPr>
          <p:cNvPr id="13" name="Picture 2" descr="C:\Users\Charlie\Desktop\cisco-cap-logo.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79512" y="192038"/>
            <a:ext cx="1119626" cy="6297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userDrawn="1"/>
        </p:nvSpPr>
        <p:spPr bwMode="ltGray">
          <a:xfrm>
            <a:off x="251374" y="4895871"/>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rPr>
              <a:t>© 2013 Cisco and/or its affiliates. All rights reserved.</a:t>
            </a:r>
            <a:endParaRPr lang="en-US" sz="600" dirty="0">
              <a:solidFill>
                <a:srgbClr val="FFFFFF"/>
              </a:solidFill>
            </a:endParaRPr>
          </a:p>
        </p:txBody>
      </p:sp>
      <p:sp>
        <p:nvSpPr>
          <p:cNvPr id="8" name="Rectangle 7"/>
          <p:cNvSpPr>
            <a:spLocks noChangeArrowheads="1"/>
          </p:cNvSpPr>
          <p:nvPr userDrawn="1"/>
        </p:nvSpPr>
        <p:spPr bwMode="ltGray">
          <a:xfrm>
            <a:off x="8649526" y="4891492"/>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Tree>
    <p:extLst>
      <p:ext uri="{BB962C8B-B14F-4D97-AF65-F5344CB8AC3E}">
        <p14:creationId xmlns:p14="http://schemas.microsoft.com/office/powerpoint/2010/main" val="234415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p:cSld name="Seque">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221394" y="465516"/>
            <a:ext cx="5142695" cy="1084261"/>
          </a:xfrm>
        </p:spPr>
        <p:txBody>
          <a:bodyPr anchor="ctr" anchorCtr="0"/>
          <a:lstStyle>
            <a:lvl1pPr algn="l" defTabSz="914400" rtl="0" eaLnBrk="1" latinLnBrk="0" hangingPunct="1">
              <a:lnSpc>
                <a:spcPct val="90000"/>
              </a:lnSpc>
              <a:spcBef>
                <a:spcPct val="0"/>
              </a:spcBef>
              <a:buNone/>
              <a:defRPr lang="en-US" sz="4000" b="0" kern="1200" cap="none" spc="-150" baseline="0" dirty="0">
                <a:ln w="13500">
                  <a:solidFill>
                    <a:schemeClr val="accent1">
                      <a:shade val="2500"/>
                      <a:alpha val="6500"/>
                    </a:schemeClr>
                  </a:solidFill>
                  <a:prstDash val="solid"/>
                </a:ln>
                <a:solidFill>
                  <a:schemeClr val="bg1">
                    <a:alpha val="95000"/>
                  </a:schemeClr>
                </a:solidFill>
                <a:effectLst/>
                <a:latin typeface="CiscoSans" pitchFamily="34" charset="0"/>
                <a:ea typeface="+mj-ea"/>
                <a:cs typeface="+mj-cs"/>
              </a:defRPr>
            </a:lvl1pPr>
          </a:lstStyle>
          <a:p>
            <a:r>
              <a:rPr lang="en-US" dirty="0" smtClean="0"/>
              <a:t>Presentation Title Goes Here</a:t>
            </a:r>
            <a:endParaRPr lang="en-US" dirty="0"/>
          </a:p>
        </p:txBody>
      </p:sp>
      <p:pic>
        <p:nvPicPr>
          <p:cNvPr id="7" name="Picture 2" descr="C:\Users\Charlie\Desktop\arrows.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804248" y="3975906"/>
            <a:ext cx="2099188" cy="9458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userDrawn="1"/>
        </p:nvSpPr>
        <p:spPr bwMode="ltGray">
          <a:xfrm>
            <a:off x="251374" y="4895871"/>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rPr>
              <a:t>© 2012 Cisco and/or its affiliates. All rights reserved.</a:t>
            </a:r>
            <a:endParaRPr lang="en-US" sz="600" dirty="0">
              <a:solidFill>
                <a:srgbClr val="FFFFFF"/>
              </a:solidFill>
            </a:endParaRPr>
          </a:p>
        </p:txBody>
      </p:sp>
      <p:sp>
        <p:nvSpPr>
          <p:cNvPr id="6" name="Rectangle 5"/>
          <p:cNvSpPr>
            <a:spLocks noChangeArrowheads="1"/>
          </p:cNvSpPr>
          <p:nvPr userDrawn="1"/>
        </p:nvSpPr>
        <p:spPr bwMode="ltGray">
          <a:xfrm>
            <a:off x="7784628" y="4894570"/>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rPr>
              <a:t>Cisco Confidential</a:t>
            </a:r>
          </a:p>
        </p:txBody>
      </p:sp>
      <p:sp>
        <p:nvSpPr>
          <p:cNvPr id="8" name="Rectangle 7"/>
          <p:cNvSpPr>
            <a:spLocks noChangeArrowheads="1"/>
          </p:cNvSpPr>
          <p:nvPr userDrawn="1"/>
        </p:nvSpPr>
        <p:spPr bwMode="ltGray">
          <a:xfrm>
            <a:off x="8649526" y="4891492"/>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Tree>
    <p:extLst>
      <p:ext uri="{BB962C8B-B14F-4D97-AF65-F5344CB8AC3E}">
        <p14:creationId xmlns:p14="http://schemas.microsoft.com/office/powerpoint/2010/main" val="228128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light blue bullet">
    <p:spTree>
      <p:nvGrpSpPr>
        <p:cNvPr id="1" name=""/>
        <p:cNvGrpSpPr/>
        <p:nvPr/>
      </p:nvGrpSpPr>
      <p:grpSpPr>
        <a:xfrm>
          <a:off x="0" y="0"/>
          <a:ext cx="0" cy="0"/>
          <a:chOff x="0" y="0"/>
          <a:chExt cx="0" cy="0"/>
        </a:xfrm>
      </p:grpSpPr>
      <p:sp>
        <p:nvSpPr>
          <p:cNvPr id="2" name="Title 1"/>
          <p:cNvSpPr>
            <a:spLocks noGrp="1"/>
          </p:cNvSpPr>
          <p:nvPr>
            <p:ph type="title"/>
          </p:nvPr>
        </p:nvSpPr>
        <p:spPr>
          <a:xfrm>
            <a:off x="229703" y="324161"/>
            <a:ext cx="8588861" cy="628650"/>
          </a:xfrm>
        </p:spPr>
        <p:txBody>
          <a:bodyPr/>
          <a:lstStyle>
            <a:lvl1pPr algn="l" defTabSz="914400" rtl="0" eaLnBrk="1" latinLnBrk="0" hangingPunct="1">
              <a:lnSpc>
                <a:spcPct val="80000"/>
              </a:lnSpc>
              <a:spcBef>
                <a:spcPct val="0"/>
              </a:spcBef>
              <a:buNone/>
              <a:defRPr lang="en-US" sz="3600" b="0" kern="1200" cap="none" spc="-150" baseline="0" dirty="0">
                <a:ln w="13500">
                  <a:solidFill>
                    <a:schemeClr val="accent1">
                      <a:shade val="2500"/>
                      <a:alpha val="6500"/>
                    </a:schemeClr>
                  </a:solidFill>
                  <a:prstDash val="solid"/>
                </a:ln>
                <a:solidFill>
                  <a:schemeClr val="tx1">
                    <a:alpha val="95000"/>
                  </a:schemeClr>
                </a:solidFill>
                <a:effectLst/>
                <a:latin typeface="CiscoSans" pitchFamily="34" charset="0"/>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081009"/>
            <a:ext cx="8578850" cy="3395741"/>
          </a:xfrm>
        </p:spPr>
        <p:txBody>
          <a:bodyPr/>
          <a:lstStyle>
            <a:lvl1pPr>
              <a:lnSpc>
                <a:spcPct val="95000"/>
              </a:lnSpc>
              <a:spcBef>
                <a:spcPts val="1480"/>
              </a:spcBef>
              <a:defRPr sz="2200">
                <a:solidFill>
                  <a:srgbClr val="435153"/>
                </a:solidFill>
                <a:latin typeface="CiscoSans" pitchFamily="34" charset="0"/>
              </a:defRPr>
            </a:lvl1pPr>
            <a:lvl2pPr>
              <a:lnSpc>
                <a:spcPct val="95000"/>
              </a:lnSpc>
              <a:spcBef>
                <a:spcPts val="600"/>
              </a:spcBef>
              <a:defRPr>
                <a:solidFill>
                  <a:srgbClr val="435153"/>
                </a:solidFill>
                <a:latin typeface="CiscoSans" pitchFamily="34" charset="0"/>
              </a:defRPr>
            </a:lvl2pPr>
            <a:lvl3pPr>
              <a:defRPr>
                <a:solidFill>
                  <a:srgbClr val="435153"/>
                </a:solidFill>
                <a:latin typeface="CiscoSans" pitchFamily="34" charset="0"/>
              </a:defRPr>
            </a:lvl3pPr>
            <a:lvl4pPr>
              <a:defRPr>
                <a:solidFill>
                  <a:srgbClr val="435153"/>
                </a:solidFill>
                <a:latin typeface="CiscoSans" pitchFamily="34" charset="0"/>
              </a:defRPr>
            </a:lvl4pPr>
            <a:lvl5pPr>
              <a:defRPr>
                <a:solidFill>
                  <a:srgbClr val="435153"/>
                </a:solidFill>
                <a:latin typeface="CiscoSans"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362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silver bullet">
    <p:spTree>
      <p:nvGrpSpPr>
        <p:cNvPr id="1" name=""/>
        <p:cNvGrpSpPr/>
        <p:nvPr/>
      </p:nvGrpSpPr>
      <p:grpSpPr>
        <a:xfrm>
          <a:off x="0" y="0"/>
          <a:ext cx="0" cy="0"/>
          <a:chOff x="0" y="0"/>
          <a:chExt cx="0" cy="0"/>
        </a:xfrm>
      </p:grpSpPr>
      <p:sp>
        <p:nvSpPr>
          <p:cNvPr id="2" name="Title 1"/>
          <p:cNvSpPr>
            <a:spLocks noGrp="1"/>
          </p:cNvSpPr>
          <p:nvPr>
            <p:ph type="title"/>
          </p:nvPr>
        </p:nvSpPr>
        <p:spPr>
          <a:xfrm>
            <a:off x="229703" y="324161"/>
            <a:ext cx="8588861" cy="628650"/>
          </a:xfrm>
        </p:spPr>
        <p:txBody>
          <a:bodyPr/>
          <a:lstStyle>
            <a:lvl1pPr algn="l" defTabSz="914400" rtl="0" eaLnBrk="1" latinLnBrk="0" hangingPunct="1">
              <a:lnSpc>
                <a:spcPct val="80000"/>
              </a:lnSpc>
              <a:spcBef>
                <a:spcPct val="0"/>
              </a:spcBef>
              <a:buNone/>
              <a:defRPr lang="en-US" dirty="0"/>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081009"/>
            <a:ext cx="8578850" cy="3395741"/>
          </a:xfrm>
        </p:spPr>
        <p:txBody>
          <a:bodyPr/>
          <a:lstStyle>
            <a:lvl1pPr>
              <a:lnSpc>
                <a:spcPct val="95000"/>
              </a:lnSpc>
              <a:spcBef>
                <a:spcPts val="1480"/>
              </a:spcBef>
              <a:defRPr sz="2200">
                <a:solidFill>
                  <a:srgbClr val="435153"/>
                </a:solidFill>
                <a:latin typeface="CiscoSans" pitchFamily="34" charset="0"/>
              </a:defRPr>
            </a:lvl1pPr>
            <a:lvl2pPr>
              <a:lnSpc>
                <a:spcPct val="95000"/>
              </a:lnSpc>
              <a:spcBef>
                <a:spcPts val="600"/>
              </a:spcBef>
              <a:defRPr>
                <a:solidFill>
                  <a:srgbClr val="435153"/>
                </a:solidFill>
                <a:latin typeface="CiscoSans" pitchFamily="34" charset="0"/>
              </a:defRPr>
            </a:lvl2pPr>
            <a:lvl3pPr>
              <a:defRPr>
                <a:solidFill>
                  <a:srgbClr val="435153"/>
                </a:solidFill>
                <a:latin typeface="CiscoSans" pitchFamily="34" charset="0"/>
              </a:defRPr>
            </a:lvl3pPr>
            <a:lvl4pPr>
              <a:defRPr>
                <a:solidFill>
                  <a:srgbClr val="435153"/>
                </a:solidFill>
                <a:latin typeface="CiscoSans" pitchFamily="34" charset="0"/>
              </a:defRPr>
            </a:lvl4pPr>
            <a:lvl5pPr>
              <a:defRPr>
                <a:solidFill>
                  <a:srgbClr val="435153"/>
                </a:solidFill>
                <a:latin typeface="CiscoSans"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2686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3" y="324161"/>
            <a:ext cx="8588861" cy="628650"/>
          </a:xfrm>
        </p:spPr>
        <p:txBody>
          <a:bodyPr/>
          <a:lstStyle>
            <a:lvl1pPr algn="l" defTabSz="914400" rtl="0" eaLnBrk="1" latinLnBrk="0" hangingPunct="1">
              <a:lnSpc>
                <a:spcPct val="80000"/>
              </a:lnSpc>
              <a:spcBef>
                <a:spcPct val="0"/>
              </a:spcBef>
              <a:buNone/>
              <a:defRPr lang="en-US" dirty="0">
                <a:latin typeface="+mn-lt"/>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081009"/>
            <a:ext cx="8578850" cy="3395741"/>
          </a:xfrm>
        </p:spPr>
        <p:txBody>
          <a:bodyPr/>
          <a:lstStyle>
            <a:lvl1pPr>
              <a:lnSpc>
                <a:spcPct val="95000"/>
              </a:lnSpc>
              <a:spcBef>
                <a:spcPts val="1480"/>
              </a:spcBef>
              <a:defRPr sz="2200">
                <a:solidFill>
                  <a:srgbClr val="435153"/>
                </a:solidFill>
                <a:latin typeface="+mn-lt"/>
              </a:defRPr>
            </a:lvl1pPr>
            <a:lvl2pPr>
              <a:lnSpc>
                <a:spcPct val="95000"/>
              </a:lnSpc>
              <a:spcBef>
                <a:spcPts val="600"/>
              </a:spcBef>
              <a:defRPr>
                <a:solidFill>
                  <a:srgbClr val="435153"/>
                </a:solidFill>
                <a:latin typeface="+mn-lt"/>
              </a:defRPr>
            </a:lvl2pPr>
            <a:lvl3pPr>
              <a:defRPr>
                <a:solidFill>
                  <a:srgbClr val="435153"/>
                </a:solidFill>
                <a:latin typeface="+mn-lt"/>
              </a:defRPr>
            </a:lvl3pPr>
            <a:lvl4pPr>
              <a:defRPr>
                <a:solidFill>
                  <a:srgbClr val="435153"/>
                </a:solidFill>
                <a:latin typeface="+mn-lt"/>
              </a:defRPr>
            </a:lvl4pPr>
            <a:lvl5pPr>
              <a:defRPr>
                <a:solidFill>
                  <a:srgbClr val="435153"/>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2458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3" y="324161"/>
            <a:ext cx="8588861" cy="628650"/>
          </a:xfrm>
        </p:spPr>
        <p:txBody>
          <a:bodyPr/>
          <a:lstStyle>
            <a:lvl1pPr algn="l" defTabSz="914400" rtl="0" eaLnBrk="1" latinLnBrk="0" hangingPunct="1">
              <a:lnSpc>
                <a:spcPct val="80000"/>
              </a:lnSpc>
              <a:spcBef>
                <a:spcPct val="0"/>
              </a:spcBef>
              <a:buNone/>
              <a:defRPr lang="en-US" dirty="0">
                <a:latin typeface="+mn-lt"/>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4" y="1004809"/>
            <a:ext cx="4122425" cy="3724275"/>
          </a:xfrm>
        </p:spPr>
        <p:txBody>
          <a:bodyPr>
            <a:normAutofit/>
          </a:bodyPr>
          <a:lstStyle>
            <a:lvl1pPr>
              <a:lnSpc>
                <a:spcPct val="95000"/>
              </a:lnSpc>
              <a:spcBef>
                <a:spcPts val="1480"/>
              </a:spcBef>
              <a:defRPr sz="1800">
                <a:solidFill>
                  <a:srgbClr val="435153"/>
                </a:solidFill>
                <a:latin typeface="+mn-lt"/>
              </a:defRPr>
            </a:lvl1pPr>
            <a:lvl2pPr>
              <a:lnSpc>
                <a:spcPct val="95000"/>
              </a:lnSpc>
              <a:spcBef>
                <a:spcPts val="600"/>
              </a:spcBef>
              <a:defRPr sz="1400">
                <a:solidFill>
                  <a:srgbClr val="435153"/>
                </a:solidFill>
                <a:latin typeface="+mn-lt"/>
              </a:defRPr>
            </a:lvl2pPr>
            <a:lvl3pPr>
              <a:defRPr sz="1200">
                <a:solidFill>
                  <a:srgbClr val="435153"/>
                </a:solidFill>
                <a:latin typeface="+mn-lt"/>
              </a:defRPr>
            </a:lvl3pPr>
            <a:lvl4pPr>
              <a:defRPr sz="1100">
                <a:solidFill>
                  <a:srgbClr val="435153"/>
                </a:solidFill>
                <a:latin typeface="+mn-lt"/>
              </a:defRPr>
            </a:lvl4pPr>
            <a:lvl5pPr>
              <a:defRPr sz="1100">
                <a:solidFill>
                  <a:srgbClr val="435153"/>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782" y="1004809"/>
            <a:ext cx="4122425" cy="3724275"/>
          </a:xfrm>
        </p:spPr>
        <p:txBody>
          <a:bodyPr>
            <a:normAutofit/>
          </a:bodyPr>
          <a:lstStyle>
            <a:lvl1pPr>
              <a:lnSpc>
                <a:spcPct val="95000"/>
              </a:lnSpc>
              <a:spcBef>
                <a:spcPts val="1480"/>
              </a:spcBef>
              <a:defRPr sz="1800">
                <a:solidFill>
                  <a:srgbClr val="435153"/>
                </a:solidFill>
                <a:latin typeface="+mn-lt"/>
              </a:defRPr>
            </a:lvl1pPr>
            <a:lvl2pPr>
              <a:lnSpc>
                <a:spcPct val="95000"/>
              </a:lnSpc>
              <a:spcBef>
                <a:spcPts val="600"/>
              </a:spcBef>
              <a:defRPr sz="1400">
                <a:solidFill>
                  <a:srgbClr val="435153"/>
                </a:solidFill>
                <a:latin typeface="+mn-lt"/>
              </a:defRPr>
            </a:lvl2pPr>
            <a:lvl3pPr>
              <a:defRPr sz="1200">
                <a:solidFill>
                  <a:srgbClr val="435153"/>
                </a:solidFill>
                <a:latin typeface="+mn-lt"/>
              </a:defRPr>
            </a:lvl3pPr>
            <a:lvl4pPr>
              <a:defRPr sz="1100">
                <a:solidFill>
                  <a:srgbClr val="435153"/>
                </a:solidFill>
                <a:latin typeface="+mn-lt"/>
              </a:defRPr>
            </a:lvl4pPr>
            <a:lvl5pPr>
              <a:defRPr sz="1100">
                <a:solidFill>
                  <a:srgbClr val="435153"/>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rot="16200000">
            <a:off x="2732365" y="2828387"/>
            <a:ext cx="3636902" cy="64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a:off x="35496" y="4785996"/>
            <a:ext cx="8856984" cy="16201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smtClean="0">
              <a:solidFill>
                <a:srgbClr val="FFFFFF"/>
              </a:solidFill>
            </a:endParaRPr>
          </a:p>
        </p:txBody>
      </p:sp>
    </p:spTree>
    <p:extLst>
      <p:ext uri="{BB962C8B-B14F-4D97-AF65-F5344CB8AC3E}">
        <p14:creationId xmlns:p14="http://schemas.microsoft.com/office/powerpoint/2010/main" val="188965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23286" y="4365139"/>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354841" y="940710"/>
            <a:ext cx="8168270" cy="2878673"/>
          </a:xfrm>
          <a:prstGeom prst="rect">
            <a:avLst/>
          </a:prstGeom>
        </p:spPr>
        <p:txBody>
          <a:bodyPr>
            <a:noAutofit/>
          </a:bodyPr>
          <a:lstStyle>
            <a:lvl1pPr marL="400050" indent="-400050" algn="l">
              <a:lnSpc>
                <a:spcPct val="90000"/>
              </a:lnSpc>
              <a:defRPr sz="6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429018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Bullet with pull quote">
    <p:spTree>
      <p:nvGrpSpPr>
        <p:cNvPr id="1" name=""/>
        <p:cNvGrpSpPr/>
        <p:nvPr/>
      </p:nvGrpSpPr>
      <p:grpSpPr>
        <a:xfrm>
          <a:off x="0" y="0"/>
          <a:ext cx="0" cy="0"/>
          <a:chOff x="0" y="0"/>
          <a:chExt cx="0" cy="0"/>
        </a:xfrm>
      </p:grpSpPr>
      <p:sp>
        <p:nvSpPr>
          <p:cNvPr id="15" name="Rounded Rectangle 14"/>
          <p:cNvSpPr/>
          <p:nvPr userDrawn="1"/>
        </p:nvSpPr>
        <p:spPr>
          <a:xfrm>
            <a:off x="4984231" y="1058432"/>
            <a:ext cx="3759720" cy="3595495"/>
          </a:xfrm>
          <a:prstGeom prst="roundRect">
            <a:avLst>
              <a:gd name="adj" fmla="val 0"/>
            </a:avLst>
          </a:prstGeom>
          <a:solidFill>
            <a:schemeClr val="bg1">
              <a:lumMod val="85000"/>
            </a:schemeClr>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2" name="Title 1"/>
          <p:cNvSpPr>
            <a:spLocks noGrp="1"/>
          </p:cNvSpPr>
          <p:nvPr>
            <p:ph type="title"/>
          </p:nvPr>
        </p:nvSpPr>
        <p:spPr>
          <a:xfrm>
            <a:off x="229703" y="324161"/>
            <a:ext cx="8588861" cy="628650"/>
          </a:xfrm>
        </p:spPr>
        <p:txBody>
          <a:bodyPr/>
          <a:lstStyle>
            <a:lvl1pPr algn="l" defTabSz="914400" rtl="0" eaLnBrk="1" latinLnBrk="0" hangingPunct="1">
              <a:lnSpc>
                <a:spcPct val="80000"/>
              </a:lnSpc>
              <a:spcBef>
                <a:spcPct val="0"/>
              </a:spcBef>
              <a:buNone/>
              <a:defRPr lang="en-US" dirty="0">
                <a:latin typeface="+mn-lt"/>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4" y="1004809"/>
            <a:ext cx="4103687" cy="3724275"/>
          </a:xfrm>
        </p:spPr>
        <p:txBody>
          <a:bodyPr/>
          <a:lstStyle>
            <a:lvl1pPr>
              <a:lnSpc>
                <a:spcPct val="95000"/>
              </a:lnSpc>
              <a:spcBef>
                <a:spcPts val="1480"/>
              </a:spcBef>
              <a:defRPr sz="2200">
                <a:solidFill>
                  <a:srgbClr val="435153"/>
                </a:solidFill>
                <a:latin typeface="+mn-lt"/>
              </a:defRPr>
            </a:lvl1pPr>
            <a:lvl2pPr>
              <a:lnSpc>
                <a:spcPct val="95000"/>
              </a:lnSpc>
              <a:spcBef>
                <a:spcPts val="600"/>
              </a:spcBef>
              <a:defRPr>
                <a:solidFill>
                  <a:srgbClr val="435153"/>
                </a:solidFill>
                <a:latin typeface="+mn-lt"/>
              </a:defRPr>
            </a:lvl2pPr>
            <a:lvl3pPr>
              <a:defRPr>
                <a:solidFill>
                  <a:srgbClr val="435153"/>
                </a:solidFill>
                <a:latin typeface="+mn-lt"/>
              </a:defRPr>
            </a:lvl3pPr>
            <a:lvl4pPr>
              <a:defRPr>
                <a:solidFill>
                  <a:srgbClr val="435153"/>
                </a:solidFill>
                <a:latin typeface="+mn-lt"/>
              </a:defRPr>
            </a:lvl4pPr>
            <a:lvl5pPr>
              <a:defRPr>
                <a:solidFill>
                  <a:srgbClr val="435153"/>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310763"/>
            <a:ext cx="3236976" cy="646331"/>
          </a:xfrm>
        </p:spPr>
        <p:txBody>
          <a:bodyPr>
            <a:spAutoFit/>
          </a:bodyPr>
          <a:lstStyle>
            <a:lvl1pPr marL="114300" indent="-114300" algn="l" defTabSz="914400" rtl="0" eaLnBrk="1" latinLnBrk="0" hangingPunct="1">
              <a:lnSpc>
                <a:spcPct val="90000"/>
              </a:lnSpc>
              <a:spcBef>
                <a:spcPts val="0"/>
              </a:spcBef>
              <a:buNone/>
              <a:defRPr lang="en-US" sz="2000" b="0" kern="1200" spc="-100" baseline="0" dirty="0" smtClean="0">
                <a:solidFill>
                  <a:srgbClr val="4D4D4F"/>
                </a:solidFill>
                <a:latin typeface="+mn-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pic>
        <p:nvPicPr>
          <p:cNvPr id="11"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34950" y="4840002"/>
            <a:ext cx="8553451" cy="857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4"/>
          <p:cNvSpPr>
            <a:spLocks noChangeArrowheads="1"/>
          </p:cNvSpPr>
          <p:nvPr userDrawn="1"/>
        </p:nvSpPr>
        <p:spPr bwMode="ltGray">
          <a:xfrm>
            <a:off x="251374" y="4895871"/>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7D7E81"/>
                </a:solidFill>
              </a:rPr>
              <a:t>© 2012 Cisco and/or its affiliates. All rights reserved.</a:t>
            </a:r>
            <a:endParaRPr lang="en-US" sz="600" dirty="0">
              <a:solidFill>
                <a:srgbClr val="7D7E81"/>
              </a:solidFill>
            </a:endParaRPr>
          </a:p>
        </p:txBody>
      </p:sp>
      <p:sp>
        <p:nvSpPr>
          <p:cNvPr id="21" name="Rectangle 5"/>
          <p:cNvSpPr>
            <a:spLocks noChangeArrowheads="1"/>
          </p:cNvSpPr>
          <p:nvPr userDrawn="1"/>
        </p:nvSpPr>
        <p:spPr bwMode="ltGray">
          <a:xfrm>
            <a:off x="7784628" y="4894570"/>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7D7E81"/>
                </a:solidFill>
              </a:rPr>
              <a:t>Cisco Confidential</a:t>
            </a:r>
          </a:p>
        </p:txBody>
      </p:sp>
      <p:sp>
        <p:nvSpPr>
          <p:cNvPr id="22" name="Rectangle 7"/>
          <p:cNvSpPr>
            <a:spLocks noChangeArrowheads="1"/>
          </p:cNvSpPr>
          <p:nvPr userDrawn="1"/>
        </p:nvSpPr>
        <p:spPr bwMode="ltGray">
          <a:xfrm>
            <a:off x="8649526" y="4891492"/>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7D7E81"/>
                </a:solidFill>
              </a:rPr>
              <a:pPr algn="r" defTabSz="814388"/>
              <a:t>‹#›</a:t>
            </a:fld>
            <a:endParaRPr lang="en-US" sz="600" dirty="0">
              <a:solidFill>
                <a:srgbClr val="7D7E81"/>
              </a:solidFill>
            </a:endParaRPr>
          </a:p>
        </p:txBody>
      </p:sp>
      <p:pic>
        <p:nvPicPr>
          <p:cNvPr id="13"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rot="16200000">
            <a:off x="2732365" y="2828387"/>
            <a:ext cx="3636902" cy="648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35496" y="4785996"/>
            <a:ext cx="8856984" cy="16201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smtClean="0">
              <a:solidFill>
                <a:srgbClr val="FFFFFF"/>
              </a:solidFill>
            </a:endParaRPr>
          </a:p>
        </p:txBody>
      </p:sp>
      <p:sp>
        <p:nvSpPr>
          <p:cNvPr id="5" name="Text Placeholder 4"/>
          <p:cNvSpPr>
            <a:spLocks noGrp="1"/>
          </p:cNvSpPr>
          <p:nvPr>
            <p:ph type="body" sz="quarter" idx="12" hasCustomPrompt="1"/>
          </p:nvPr>
        </p:nvSpPr>
        <p:spPr>
          <a:xfrm>
            <a:off x="5221225" y="3706417"/>
            <a:ext cx="3095625" cy="269081"/>
          </a:xfrm>
        </p:spPr>
        <p:txBody>
          <a:bodyPr>
            <a:normAutofit/>
          </a:bodyPr>
          <a:lstStyle>
            <a:lvl1pPr marL="0" indent="0">
              <a:buNone/>
              <a:defRPr sz="1600">
                <a:latin typeface="+mn-lt"/>
              </a:defRPr>
            </a:lvl1pPr>
            <a:lvl2pPr marL="406400" indent="0">
              <a:buFont typeface="Arial" pitchFamily="34" charset="0"/>
              <a:buNone/>
              <a:defRPr/>
            </a:lvl2pPr>
            <a:lvl3pPr marL="569912" indent="0">
              <a:buFont typeface="Arial" pitchFamily="34" charset="0"/>
              <a:buNone/>
              <a:defRPr/>
            </a:lvl3pPr>
            <a:lvl4pPr marL="688975" indent="0">
              <a:buFont typeface="Arial" pitchFamily="34" charset="0"/>
              <a:buNone/>
              <a:defRPr/>
            </a:lvl4pPr>
            <a:lvl5pPr marL="801688" indent="0">
              <a:buFont typeface="Arial" pitchFamily="34" charset="0"/>
              <a:buNone/>
              <a:defRPr/>
            </a:lvl5pPr>
          </a:lstStyle>
          <a:p>
            <a:pPr lvl="0"/>
            <a:r>
              <a:rPr lang="en-US" dirty="0" smtClean="0"/>
              <a:t>Source Name</a:t>
            </a:r>
            <a:endParaRPr lang="en-GB" dirty="0"/>
          </a:p>
        </p:txBody>
      </p:sp>
    </p:spTree>
    <p:extLst>
      <p:ext uri="{BB962C8B-B14F-4D97-AF65-F5344CB8AC3E}">
        <p14:creationId xmlns:p14="http://schemas.microsoft.com/office/powerpoint/2010/main" val="60654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3" y="324161"/>
            <a:ext cx="8588861" cy="628650"/>
          </a:xfrm>
        </p:spPr>
        <p:txBody>
          <a:bodyPr/>
          <a:lstStyle>
            <a:lvl1pPr algn="l" defTabSz="914400" rtl="0" eaLnBrk="1" latinLnBrk="0" hangingPunct="1">
              <a:lnSpc>
                <a:spcPct val="80000"/>
              </a:lnSpc>
              <a:spcBef>
                <a:spcPct val="0"/>
              </a:spcBef>
              <a:buNone/>
              <a:defRPr lang="en-US" dirty="0"/>
            </a:lvl1pPr>
          </a:lstStyle>
          <a:p>
            <a:r>
              <a:rPr lang="en-US" smtClean="0"/>
              <a:t>Click to edit Master title style</a:t>
            </a:r>
            <a:endParaRPr lang="en-US" dirty="0"/>
          </a:p>
        </p:txBody>
      </p:sp>
    </p:spTree>
    <p:extLst>
      <p:ext uri="{BB962C8B-B14F-4D97-AF65-F5344CB8AC3E}">
        <p14:creationId xmlns:p14="http://schemas.microsoft.com/office/powerpoint/2010/main" val="425016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226314"/>
            <a:ext cx="4123944" cy="62865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dirty="0">
                <a:latin typeface="+mn-lt"/>
              </a:defRPr>
            </a:lvl1pPr>
          </a:lstStyle>
          <a:p>
            <a:r>
              <a:rPr lang="en-US" dirty="0" smtClean="0"/>
              <a:t>Two Column</a:t>
            </a:r>
            <a:br>
              <a:rPr lang="en-US" dirty="0" smtClean="0"/>
            </a:br>
            <a:r>
              <a:rPr lang="en-US" dirty="0" smtClean="0"/>
              <a:t>Title Left</a:t>
            </a:r>
            <a:endParaRPr lang="en-US" dirty="0"/>
          </a:p>
        </p:txBody>
      </p:sp>
      <p:sp>
        <p:nvSpPr>
          <p:cNvPr id="7" name="Text Placeholder 6"/>
          <p:cNvSpPr>
            <a:spLocks noGrp="1"/>
          </p:cNvSpPr>
          <p:nvPr>
            <p:ph type="body" sz="quarter" idx="10" hasCustomPrompt="1"/>
          </p:nvPr>
        </p:nvSpPr>
        <p:spPr>
          <a:xfrm>
            <a:off x="4818888" y="233172"/>
            <a:ext cx="3895344" cy="630936"/>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cap="none" spc="-150" baseline="0" dirty="0">
                <a:ln w="13500">
                  <a:solidFill>
                    <a:schemeClr val="accent1">
                      <a:shade val="2500"/>
                      <a:alpha val="6500"/>
                    </a:schemeClr>
                  </a:solidFill>
                  <a:prstDash val="solid"/>
                </a:ln>
                <a:solidFill>
                  <a:schemeClr val="tx1">
                    <a:alpha val="95000"/>
                  </a:schemeClr>
                </a:solidFill>
                <a:effectLst/>
                <a:latin typeface="+mn-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sp>
        <p:nvSpPr>
          <p:cNvPr id="9" name="Text Placeholder 8"/>
          <p:cNvSpPr>
            <a:spLocks noGrp="1"/>
          </p:cNvSpPr>
          <p:nvPr>
            <p:ph type="body" sz="quarter" idx="11" hasCustomPrompt="1"/>
          </p:nvPr>
        </p:nvSpPr>
        <p:spPr>
          <a:xfrm>
            <a:off x="219455" y="1200150"/>
            <a:ext cx="4142232" cy="3394710"/>
          </a:xfrm>
        </p:spPr>
        <p:txBody>
          <a:bodyPr/>
          <a:lstStyle>
            <a:lvl1pPr marL="0" indent="0">
              <a:buNone/>
              <a:defRPr lang="en-US" dirty="0" smtClean="0">
                <a:latin typeface="+mn-lt"/>
              </a:defRPr>
            </a:lvl1pPr>
            <a:lvl2pPr marL="635000" indent="-228600">
              <a:buClr>
                <a:schemeClr val="accent5"/>
              </a:buClr>
              <a:buFont typeface="Arial" pitchFamily="34" charset="0"/>
              <a:buChar char="•"/>
              <a:tabLst/>
              <a:defRPr lang="en-US" dirty="0" smtClean="0">
                <a:latin typeface="+mn-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200150"/>
            <a:ext cx="4005072" cy="3394710"/>
          </a:xfrm>
        </p:spPr>
        <p:txBody>
          <a:bodyPr/>
          <a:lstStyle>
            <a:lvl1pPr marL="0" indent="0">
              <a:buFontTx/>
              <a:buNone/>
              <a:defRPr lang="en-US" dirty="0" smtClean="0">
                <a:latin typeface="+mn-lt"/>
              </a:defRPr>
            </a:lvl1pPr>
            <a:lvl2pPr marL="635000" indent="-228600">
              <a:buClr>
                <a:schemeClr val="accent1">
                  <a:lumMod val="40000"/>
                  <a:lumOff val="60000"/>
                </a:schemeClr>
              </a:buClr>
              <a:buFont typeface="Arial" pitchFamily="34" charset="0"/>
              <a:buChar char="•"/>
              <a:defRPr lang="en-US" dirty="0" smtClean="0">
                <a:latin typeface="+mn-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pic>
        <p:nvPicPr>
          <p:cNvPr id="10"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34950" y="4840002"/>
            <a:ext cx="8553451" cy="857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p:cNvSpPr>
            <a:spLocks noChangeArrowheads="1"/>
          </p:cNvSpPr>
          <p:nvPr userDrawn="1"/>
        </p:nvSpPr>
        <p:spPr bwMode="ltGray">
          <a:xfrm>
            <a:off x="251374" y="4895871"/>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7D7E81"/>
                </a:solidFill>
              </a:rPr>
              <a:t>© 2012 Cisco and/or its affiliates. All rights reserved.</a:t>
            </a:r>
            <a:endParaRPr lang="en-US" sz="600" dirty="0">
              <a:solidFill>
                <a:srgbClr val="7D7E81"/>
              </a:solidFill>
            </a:endParaRPr>
          </a:p>
        </p:txBody>
      </p:sp>
      <p:sp>
        <p:nvSpPr>
          <p:cNvPr id="14" name="Rectangle 5"/>
          <p:cNvSpPr>
            <a:spLocks noChangeArrowheads="1"/>
          </p:cNvSpPr>
          <p:nvPr userDrawn="1"/>
        </p:nvSpPr>
        <p:spPr bwMode="ltGray">
          <a:xfrm>
            <a:off x="7784628" y="4894570"/>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7D7E81"/>
                </a:solidFill>
              </a:rPr>
              <a:t>Cisco Confidential</a:t>
            </a:r>
          </a:p>
        </p:txBody>
      </p:sp>
      <p:sp>
        <p:nvSpPr>
          <p:cNvPr id="15" name="Rectangle 7"/>
          <p:cNvSpPr>
            <a:spLocks noChangeArrowheads="1"/>
          </p:cNvSpPr>
          <p:nvPr userDrawn="1"/>
        </p:nvSpPr>
        <p:spPr bwMode="ltGray">
          <a:xfrm>
            <a:off x="8649526" y="4891492"/>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7D7E81"/>
                </a:solidFill>
              </a:rPr>
              <a:pPr algn="r" defTabSz="814388"/>
              <a:t>‹#›</a:t>
            </a:fld>
            <a:endParaRPr lang="en-US" sz="600" dirty="0">
              <a:solidFill>
                <a:srgbClr val="7D7E81"/>
              </a:solidFill>
            </a:endParaRPr>
          </a:p>
        </p:txBody>
      </p:sp>
      <p:pic>
        <p:nvPicPr>
          <p:cNvPr id="13"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rot="16200000">
            <a:off x="2732365" y="2828387"/>
            <a:ext cx="3636902" cy="648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a:xfrm>
            <a:off x="35496" y="4785996"/>
            <a:ext cx="8856984" cy="16201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smtClean="0">
              <a:solidFill>
                <a:srgbClr val="FFFFFF"/>
              </a:solidFill>
            </a:endParaRPr>
          </a:p>
        </p:txBody>
      </p:sp>
    </p:spTree>
    <p:extLst>
      <p:ext uri="{BB962C8B-B14F-4D97-AF65-F5344CB8AC3E}">
        <p14:creationId xmlns:p14="http://schemas.microsoft.com/office/powerpoint/2010/main" val="17625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6315076" y="73781"/>
            <a:ext cx="2633472" cy="864108"/>
          </a:xfrm>
        </p:spPr>
        <p:txBody>
          <a:bodyPr vert="horz" lIns="91440" tIns="45720" rIns="91440" bIns="45720" rtlCol="0" anchor="b">
            <a:noAutofit/>
          </a:bodyPr>
          <a:lstStyle>
            <a:lvl1pPr>
              <a:defRPr lang="en-US" sz="2400" b="0" cap="none" spc="-150" baseline="0" dirty="0" smtClean="0">
                <a:ln w="13500">
                  <a:solidFill>
                    <a:schemeClr val="accent1">
                      <a:shade val="2500"/>
                      <a:alpha val="6500"/>
                    </a:schemeClr>
                  </a:solidFill>
                  <a:prstDash val="solid"/>
                </a:ln>
                <a:solidFill>
                  <a:schemeClr val="tx1">
                    <a:alpha val="95000"/>
                  </a:schemeClr>
                </a:solidFill>
                <a:effectLst/>
                <a:latin typeface="+mn-lt"/>
                <a:ea typeface="+mj-ea"/>
                <a:cs typeface="+mj-cs"/>
              </a:defRPr>
            </a:lvl1pPr>
          </a:lstStyle>
          <a:p>
            <a:pPr marL="0" marR="0" lvl="0" indent="0" fontAlgn="auto">
              <a:lnSpc>
                <a:spcPct val="80000"/>
              </a:lnSpc>
              <a:spcBef>
                <a:spcPct val="0"/>
              </a:spcBef>
              <a:spcAft>
                <a:spcPts val="0"/>
              </a:spcAft>
              <a:buClrTx/>
              <a:buSzTx/>
              <a:buFontTx/>
              <a:buNone/>
            </a:pPr>
            <a:r>
              <a:rPr lang="en-US" smtClean="0"/>
              <a:t>Click to edit Master text styles</a:t>
            </a:r>
          </a:p>
        </p:txBody>
      </p:sp>
      <p:sp>
        <p:nvSpPr>
          <p:cNvPr id="3" name="Rectangle 2"/>
          <p:cNvSpPr/>
          <p:nvPr/>
        </p:nvSpPr>
        <p:spPr>
          <a:xfrm flipV="1">
            <a:off x="217358" y="4766872"/>
            <a:ext cx="8694295" cy="1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9" name="Text Placeholder 10"/>
          <p:cNvSpPr>
            <a:spLocks noGrp="1"/>
          </p:cNvSpPr>
          <p:nvPr>
            <p:ph type="body" sz="quarter" idx="12"/>
          </p:nvPr>
        </p:nvSpPr>
        <p:spPr>
          <a:xfrm>
            <a:off x="215901" y="73782"/>
            <a:ext cx="2670175" cy="863204"/>
          </a:xfrm>
        </p:spPr>
        <p:txBody>
          <a:bodyPr anchor="b">
            <a:noAutofit/>
          </a:bodyPr>
          <a:lstStyle>
            <a:lvl1pPr algn="l" defTabSz="914400" rtl="0" eaLnBrk="1" latinLnBrk="0" hangingPunct="1">
              <a:lnSpc>
                <a:spcPct val="80000"/>
              </a:lnSpc>
              <a:spcBef>
                <a:spcPct val="0"/>
              </a:spcBef>
              <a:buNone/>
              <a:defRPr lang="en-US" sz="2400" b="0" kern="1200" cap="none" spc="-150" baseline="0" dirty="0" smtClean="0">
                <a:ln w="13500">
                  <a:solidFill>
                    <a:schemeClr val="accent1">
                      <a:shade val="2500"/>
                      <a:alpha val="6500"/>
                    </a:schemeClr>
                  </a:solidFill>
                  <a:prstDash val="solid"/>
                </a:ln>
                <a:solidFill>
                  <a:schemeClr val="tx1">
                    <a:alpha val="95000"/>
                  </a:schemeClr>
                </a:solidFill>
                <a:effectLst/>
                <a:latin typeface="+mn-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0" name="Text Placeholder 10"/>
          <p:cNvSpPr>
            <a:spLocks noGrp="1"/>
          </p:cNvSpPr>
          <p:nvPr>
            <p:ph type="body" sz="quarter" idx="13"/>
          </p:nvPr>
        </p:nvSpPr>
        <p:spPr>
          <a:xfrm>
            <a:off x="3295651" y="73781"/>
            <a:ext cx="2596896" cy="864108"/>
          </a:xfrm>
        </p:spPr>
        <p:txBody>
          <a:bodyPr vert="horz" lIns="91440" tIns="45720" rIns="91440" bIns="45720" rtlCol="0" anchor="b">
            <a:noAutofit/>
          </a:bodyPr>
          <a:lstStyle>
            <a:lvl1pPr>
              <a:defRPr lang="en-US" sz="2400" b="0" kern="1200" cap="none" spc="-150" baseline="0" dirty="0" smtClean="0">
                <a:ln w="13500">
                  <a:solidFill>
                    <a:schemeClr val="accent1">
                      <a:shade val="2500"/>
                      <a:alpha val="6500"/>
                    </a:schemeClr>
                  </a:solidFill>
                  <a:prstDash val="solid"/>
                </a:ln>
                <a:solidFill>
                  <a:schemeClr val="tx1">
                    <a:alpha val="95000"/>
                  </a:schemeClr>
                </a:solidFill>
                <a:effectLst/>
                <a:latin typeface="+mn-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3" name="Text Placeholder 12"/>
          <p:cNvSpPr>
            <a:spLocks noGrp="1"/>
          </p:cNvSpPr>
          <p:nvPr>
            <p:ph type="body" sz="quarter" idx="14"/>
          </p:nvPr>
        </p:nvSpPr>
        <p:spPr>
          <a:xfrm>
            <a:off x="244475" y="1200150"/>
            <a:ext cx="2622550" cy="3293269"/>
          </a:xfrm>
        </p:spPr>
        <p:txBody>
          <a:bodyPr/>
          <a:lstStyle>
            <a:lvl1pPr>
              <a:defRPr>
                <a:solidFill>
                  <a:schemeClr val="tx2"/>
                </a:solidFill>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mn-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5" y="1200150"/>
            <a:ext cx="2593975" cy="3271838"/>
          </a:xfrm>
        </p:spPr>
        <p:txBody>
          <a:bodyPr/>
          <a:lstStyle>
            <a:lvl1pPr>
              <a:defRPr>
                <a:solidFill>
                  <a:schemeClr val="accent2"/>
                </a:solidFill>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mn-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8" y="1200151"/>
            <a:ext cx="2633662" cy="3250406"/>
          </a:xfrm>
        </p:spPr>
        <p:txBody>
          <a:bodyPr/>
          <a:lstStyle>
            <a:lvl1pPr>
              <a:defRPr>
                <a:solidFill>
                  <a:schemeClr val="accent2"/>
                </a:solidFill>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mn-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6"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34950" y="4840002"/>
            <a:ext cx="8553451" cy="857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rot="16200000">
            <a:off x="1256197" y="2828387"/>
            <a:ext cx="3636902" cy="648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35496" y="4785996"/>
            <a:ext cx="8856984" cy="16201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smtClean="0">
              <a:solidFill>
                <a:srgbClr val="FFFFFF"/>
              </a:solidFill>
            </a:endParaRPr>
          </a:p>
        </p:txBody>
      </p:sp>
      <p:pic>
        <p:nvPicPr>
          <p:cNvPr id="18"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rot="16200000">
            <a:off x="4280751" y="2828387"/>
            <a:ext cx="3636902" cy="6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50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246972" y="329783"/>
            <a:ext cx="8567244" cy="628650"/>
          </a:xfrm>
        </p:spPr>
        <p:txBody>
          <a:bodyPr/>
          <a:lstStyle>
            <a:lvl1pPr algn="l" defTabSz="914400" rtl="0" eaLnBrk="1" latinLnBrk="0" hangingPunct="1">
              <a:lnSpc>
                <a:spcPct val="80000"/>
              </a:lnSpc>
              <a:spcBef>
                <a:spcPct val="0"/>
              </a:spcBef>
              <a:buNone/>
              <a:defRPr lang="en-US" dirty="0"/>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5" y="1107281"/>
            <a:ext cx="8439461" cy="3228975"/>
          </a:xfrm>
        </p:spPr>
        <p:txBody>
          <a:bodyPr anchor="ctr" anchorCtr="1"/>
          <a:lstStyle>
            <a:lvl1pPr>
              <a:buNone/>
              <a:defRPr>
                <a:latin typeface="CiscoSans" pitchFamily="34" charset="0"/>
              </a:defRPr>
            </a:lvl1pPr>
          </a:lstStyle>
          <a:p>
            <a:r>
              <a:rPr lang="en-US" dirty="0" smtClean="0"/>
              <a:t>Click icon to add chart</a:t>
            </a:r>
            <a:endParaRPr lang="en-US" dirty="0"/>
          </a:p>
        </p:txBody>
      </p:sp>
      <p:sp>
        <p:nvSpPr>
          <p:cNvPr id="4" name="Text Placeholder 9"/>
          <p:cNvSpPr>
            <a:spLocks noGrp="1"/>
          </p:cNvSpPr>
          <p:nvPr>
            <p:ph type="body" sz="quarter" idx="11" hasCustomPrompt="1"/>
          </p:nvPr>
        </p:nvSpPr>
        <p:spPr>
          <a:xfrm>
            <a:off x="249466" y="4477336"/>
            <a:ext cx="7461250" cy="276999"/>
          </a:xfrm>
        </p:spPr>
        <p:txBody>
          <a:bodyPr wrap="square" anchor="b" anchorCtr="0">
            <a:spAutoFit/>
          </a:bodyPr>
          <a:lstStyle>
            <a:lvl1pPr algn="l" defTabSz="804863">
              <a:lnSpc>
                <a:spcPct val="100000"/>
              </a:lnSpc>
              <a:spcBef>
                <a:spcPct val="50000"/>
              </a:spcBef>
              <a:buNone/>
              <a:defRPr sz="1200">
                <a:solidFill>
                  <a:schemeClr val="bg1">
                    <a:lumMod val="50000"/>
                  </a:schemeClr>
                </a:solidFill>
                <a:latin typeface="CiscoSans" pitchFamily="34" charset="0"/>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65020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4072683"/>
            <a:ext cx="8558698" cy="62865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dirty="0"/>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200150"/>
            <a:ext cx="4005072" cy="2811780"/>
          </a:xfrm>
        </p:spPr>
        <p:txBody>
          <a:bodyPr anchor="ctr" anchorCtr="0">
            <a:normAutofit/>
          </a:bodyPr>
          <a:lstStyle>
            <a:lvl1pPr marL="0" indent="0">
              <a:buFontTx/>
              <a:buNone/>
              <a:defRPr sz="2400" baseline="0">
                <a:solidFill>
                  <a:schemeClr val="tx1"/>
                </a:solidFill>
                <a:latin typeface="CiscoSans"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460754"/>
            <a:ext cx="3429000" cy="2242566"/>
          </a:xfrm>
        </p:spPr>
        <p:txBody>
          <a:bodyPr anchor="ctr" anchorCtr="1"/>
          <a:lstStyle>
            <a:lvl1pPr algn="ctr">
              <a:buFontTx/>
              <a:buNone/>
              <a:defRPr>
                <a:latin typeface="CiscoSans" pitchFamily="34" charset="0"/>
              </a:defRPr>
            </a:lvl1pPr>
          </a:lstStyle>
          <a:p>
            <a:r>
              <a:rPr lang="en-US" dirty="0" smtClean="0"/>
              <a:t>Insert photo here</a:t>
            </a:r>
            <a:endParaRPr lang="en-US" dirty="0"/>
          </a:p>
        </p:txBody>
      </p:sp>
    </p:spTree>
    <p:extLst>
      <p:ext uri="{BB962C8B-B14F-4D97-AF65-F5344CB8AC3E}">
        <p14:creationId xmlns:p14="http://schemas.microsoft.com/office/powerpoint/2010/main" val="186443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4072683"/>
            <a:ext cx="8558698" cy="62865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dirty="0"/>
            </a:lvl1pPr>
          </a:lstStyle>
          <a:p>
            <a:r>
              <a:rPr lang="en-US" dirty="0" smtClean="0"/>
              <a:t>Slide Title Goes Here</a:t>
            </a:r>
            <a:endParaRPr lang="en-US" dirty="0"/>
          </a:p>
        </p:txBody>
      </p:sp>
    </p:spTree>
    <p:extLst>
      <p:ext uri="{BB962C8B-B14F-4D97-AF65-F5344CB8AC3E}">
        <p14:creationId xmlns:p14="http://schemas.microsoft.com/office/powerpoint/2010/main" val="121555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3776" y="4389121"/>
            <a:ext cx="8112126" cy="288131"/>
          </a:xfrm>
        </p:spPr>
        <p:txBody>
          <a:bodyPr>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CiscoSans"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 name="Title 1"/>
          <p:cNvSpPr>
            <a:spLocks noGrp="1"/>
          </p:cNvSpPr>
          <p:nvPr>
            <p:ph type="ctrTitle" hasCustomPrompt="1"/>
          </p:nvPr>
        </p:nvSpPr>
        <p:spPr>
          <a:xfrm>
            <a:off x="219457" y="486918"/>
            <a:ext cx="8112125" cy="3360420"/>
          </a:xfrm>
        </p:spPr>
        <p:txBody>
          <a:bodyPr/>
          <a:lstStyle>
            <a:lvl1pPr marL="233363" indent="-233363" algn="l" defTabSz="914400" rtl="0" eaLnBrk="1" latinLnBrk="0" hangingPunct="1">
              <a:lnSpc>
                <a:spcPct val="80000"/>
              </a:lnSpc>
              <a:spcBef>
                <a:spcPct val="0"/>
              </a:spcBef>
              <a:buClr>
                <a:schemeClr val="tx1"/>
              </a:buClr>
              <a:buFont typeface="Arial" pitchFamily="34" charset="0"/>
              <a:buNone/>
              <a:defRPr lang="en-US" sz="5400" dirty="0"/>
            </a:lvl1pPr>
          </a:lstStyle>
          <a:p>
            <a:r>
              <a:rPr lang="en-US" dirty="0" smtClean="0"/>
              <a:t>	Presentation Title Goes Here</a:t>
            </a:r>
            <a:endParaRPr lang="en-US" dirty="0"/>
          </a:p>
        </p:txBody>
      </p:sp>
    </p:spTree>
    <p:extLst>
      <p:ext uri="{BB962C8B-B14F-4D97-AF65-F5344CB8AC3E}">
        <p14:creationId xmlns:p14="http://schemas.microsoft.com/office/powerpoint/2010/main" val="183434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3" name="Rectangle 2"/>
          <p:cNvSpPr/>
          <p:nvPr/>
        </p:nvSpPr>
        <p:spPr>
          <a:xfrm flipV="1">
            <a:off x="217358" y="4766872"/>
            <a:ext cx="8694295" cy="1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4" name="Title 1"/>
          <p:cNvSpPr>
            <a:spLocks noGrp="1"/>
          </p:cNvSpPr>
          <p:nvPr>
            <p:ph type="title" hasCustomPrompt="1"/>
          </p:nvPr>
        </p:nvSpPr>
        <p:spPr>
          <a:xfrm>
            <a:off x="229702" y="1439056"/>
            <a:ext cx="4117446" cy="226538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4800" dirty="0"/>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233172"/>
            <a:ext cx="3895344" cy="4656582"/>
          </a:xfrm>
        </p:spPr>
        <p:txBody>
          <a:bodyPr anchor="ctr" anchorCtr="0">
            <a:normAutofit/>
          </a:bodyPr>
          <a:lstStyle>
            <a:lvl1pPr>
              <a:defRPr sz="2000" baseline="0">
                <a:solidFill>
                  <a:schemeClr val="tx1"/>
                </a:solidFill>
                <a:latin typeface="CiscoSans" pitchFamily="34" charset="0"/>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44004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4" y="3209545"/>
            <a:ext cx="4684867" cy="288131"/>
          </a:xfrm>
        </p:spPr>
        <p:txBody>
          <a:bodyPr vert="horz" lIns="91440" tIns="45720" rIns="91440" bIns="45720" rtlCol="0">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CiscoSans"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 name="Title 1"/>
          <p:cNvSpPr>
            <a:spLocks noGrp="1"/>
          </p:cNvSpPr>
          <p:nvPr>
            <p:ph type="ctrTitle" hasCustomPrompt="1"/>
          </p:nvPr>
        </p:nvSpPr>
        <p:spPr>
          <a:xfrm>
            <a:off x="208694" y="2462022"/>
            <a:ext cx="4712557" cy="766763"/>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dirty="0"/>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5540376" y="1438275"/>
            <a:ext cx="2676525" cy="2166938"/>
          </a:xfrm>
        </p:spPr>
        <p:txBody>
          <a:bodyPr anchor="ctr" anchorCtr="1"/>
          <a:lstStyle>
            <a:lvl1pPr algn="ctr">
              <a:defRPr>
                <a:latin typeface="CiscoSans" pitchFamily="34" charset="0"/>
              </a:defRPr>
            </a:lvl1pPr>
          </a:lstStyle>
          <a:p>
            <a:r>
              <a:rPr lang="en-US" dirty="0" smtClean="0"/>
              <a:t>Insert photo here</a:t>
            </a:r>
            <a:endParaRPr lang="en-US" dirty="0"/>
          </a:p>
        </p:txBody>
      </p:sp>
      <p:pic>
        <p:nvPicPr>
          <p:cNvPr id="3074" name="Picture 2" descr="C:\Users\Charlie\Desktop\logo.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60799" y="372801"/>
            <a:ext cx="888404" cy="563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47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393"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6" y="3621013"/>
            <a:ext cx="8112126" cy="288131"/>
          </a:xfrm>
          <a:prstGeom prst="rect">
            <a:avLst/>
          </a:prstGeom>
        </p:spPr>
        <p:txBody>
          <a:bodyPr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931" indent="0" algn="ctr">
              <a:buNone/>
              <a:defRPr>
                <a:solidFill>
                  <a:schemeClr val="tx1">
                    <a:tint val="75000"/>
                  </a:schemeClr>
                </a:solidFill>
              </a:defRPr>
            </a:lvl2pPr>
            <a:lvl3pPr marL="685862" indent="0" algn="ctr">
              <a:buNone/>
              <a:defRPr>
                <a:solidFill>
                  <a:schemeClr val="tx1">
                    <a:tint val="75000"/>
                  </a:schemeClr>
                </a:solidFill>
              </a:defRPr>
            </a:lvl3pPr>
            <a:lvl4pPr marL="1028794" indent="0" algn="ctr">
              <a:buNone/>
              <a:defRPr>
                <a:solidFill>
                  <a:schemeClr val="tx1">
                    <a:tint val="75000"/>
                  </a:schemeClr>
                </a:solidFill>
              </a:defRPr>
            </a:lvl4pPr>
            <a:lvl5pPr marL="1371726" indent="0" algn="ctr">
              <a:buNone/>
              <a:defRPr>
                <a:solidFill>
                  <a:schemeClr val="tx1">
                    <a:tint val="75000"/>
                  </a:schemeClr>
                </a:solidFill>
              </a:defRPr>
            </a:lvl5pPr>
            <a:lvl6pPr marL="1714657" indent="0" algn="ctr">
              <a:buNone/>
              <a:defRPr>
                <a:solidFill>
                  <a:schemeClr val="tx1">
                    <a:tint val="75000"/>
                  </a:schemeClr>
                </a:solidFill>
              </a:defRPr>
            </a:lvl6pPr>
            <a:lvl7pPr marL="2057588" indent="0" algn="ctr">
              <a:buNone/>
              <a:defRPr>
                <a:solidFill>
                  <a:schemeClr val="tx1">
                    <a:tint val="75000"/>
                  </a:schemeClr>
                </a:solidFill>
              </a:defRPr>
            </a:lvl7pPr>
            <a:lvl8pPr marL="2400520" indent="0" algn="ctr">
              <a:buNone/>
              <a:defRPr>
                <a:solidFill>
                  <a:schemeClr val="tx1">
                    <a:tint val="75000"/>
                  </a:schemeClr>
                </a:solidFill>
              </a:defRPr>
            </a:lvl8pPr>
            <a:lvl9pPr marL="274345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68" y="3873677"/>
            <a:ext cx="8112650" cy="288131"/>
          </a:xfrm>
          <a:prstGeom prst="rect">
            <a:avLst/>
          </a:prstGeom>
        </p:spPr>
        <p:txBody>
          <a:bodyPr/>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7" y="4453668"/>
            <a:ext cx="8112650" cy="288131"/>
          </a:xfrm>
          <a:prstGeom prst="rect">
            <a:avLst/>
          </a:prstGeom>
        </p:spPr>
        <p:txBody>
          <a:bodyPr/>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70" y="2622502"/>
            <a:ext cx="8302625" cy="299001"/>
          </a:xfrm>
          <a:prstGeom prst="rect">
            <a:avLst/>
          </a:prstGeom>
        </p:spPr>
        <p:txBody>
          <a:bodyPr/>
          <a:lstStyle>
            <a:lvl1pPr marL="0" indent="0">
              <a:buFont typeface="Arial" panose="020B0604020202020204" pitchFamily="34" charset="0"/>
              <a:buNone/>
              <a:defRPr sz="1800" baseline="0">
                <a:solidFill>
                  <a:schemeClr val="tx1"/>
                </a:solidFill>
                <a:latin typeface="+mj-lt"/>
              </a:defRPr>
            </a:lvl1pPr>
            <a:lvl2pPr marL="304841" indent="0">
              <a:buNone/>
              <a:defRPr/>
            </a:lvl2pPr>
            <a:lvl3pPr marL="427491" indent="0">
              <a:buNone/>
              <a:defRPr/>
            </a:lvl3pPr>
            <a:lvl4pPr marL="516800" indent="0">
              <a:buNone/>
              <a:defRPr/>
            </a:lvl4pPr>
            <a:lvl5pPr marL="601346" indent="0">
              <a:buNone/>
              <a:defRPr/>
            </a:lvl5pPr>
          </a:lstStyle>
          <a:p>
            <a:pPr lvl="0"/>
            <a:r>
              <a:rPr lang="en-GB" dirty="0" smtClean="0"/>
              <a:t>Subhead goes here</a:t>
            </a:r>
            <a:endParaRPr lang="en-GB" dirty="0"/>
          </a:p>
        </p:txBody>
      </p:sp>
      <p:cxnSp>
        <p:nvCxnSpPr>
          <p:cNvPr id="27" name="Straight Connector 2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62" y="307874"/>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solidFill>
                  <a:schemeClr val="bg1"/>
                </a:solidFill>
                <a:latin typeface="+mj-l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chemeClr val="bg1"/>
                </a:solidFill>
                <a:latin typeface="+mj-l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chemeClr val="bg1"/>
                </a:solidFill>
                <a:latin typeface="+mj-l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chemeClr val="bg1"/>
                </a:solidFill>
                <a:latin typeface="+mj-l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grpSp>
    </p:spTree>
    <p:extLst>
      <p:ext uri="{BB962C8B-B14F-4D97-AF65-F5344CB8AC3E}">
        <p14:creationId xmlns:p14="http://schemas.microsoft.com/office/powerpoint/2010/main" val="277382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4841" y="940710"/>
            <a:ext cx="8168270" cy="2878673"/>
          </a:xfrm>
          <a:prstGeom prst="rect">
            <a:avLst/>
          </a:prstGeom>
        </p:spPr>
        <p:txBody>
          <a:bodyPr>
            <a:noAutofit/>
          </a:bodyPr>
          <a:lstStyle>
            <a:lvl1pPr marL="403225" indent="-403225" algn="l">
              <a:lnSpc>
                <a:spcPct val="90000"/>
              </a:lnSpc>
              <a:defRPr sz="6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724013" y="4365139"/>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308779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37744" y="363475"/>
            <a:ext cx="8755128" cy="3279098"/>
          </a:xfrm>
        </p:spPr>
        <p:txBody>
          <a:bodyPr anchor="b" anchorCtr="0"/>
          <a:lstStyle>
            <a:lvl1pPr marL="174625" indent="-174625">
              <a:buFont typeface="Arial" pitchFamily="34" charset="0"/>
              <a:buChar char="“"/>
              <a:defRPr sz="5400" spc="-200" baseline="0">
                <a:solidFill>
                  <a:schemeClr val="bg1"/>
                </a:solidFill>
                <a:latin typeface="CiscoSans" pitchFamily="34" charset="0"/>
              </a:defRPr>
            </a:lvl1pPr>
          </a:lstStyle>
          <a:p>
            <a:r>
              <a:rPr lang="en-US" smtClean="0"/>
              <a:t>Click to edit Master title style</a:t>
            </a:r>
            <a:endParaRPr lang="en-US" dirty="0"/>
          </a:p>
        </p:txBody>
      </p:sp>
      <p:sp>
        <p:nvSpPr>
          <p:cNvPr id="28" name="Rectangle 5"/>
          <p:cNvSpPr>
            <a:spLocks noChangeArrowheads="1"/>
          </p:cNvSpPr>
          <p:nvPr/>
        </p:nvSpPr>
        <p:spPr bwMode="ltGray">
          <a:xfrm>
            <a:off x="7762660" y="4894571"/>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29" name="Rectangle 7"/>
          <p:cNvSpPr>
            <a:spLocks noChangeArrowheads="1"/>
          </p:cNvSpPr>
          <p:nvPr/>
        </p:nvSpPr>
        <p:spPr bwMode="ltGray">
          <a:xfrm>
            <a:off x="8649164" y="4891493"/>
            <a:ext cx="260791" cy="175257"/>
          </a:xfrm>
          <a:prstGeom prst="rect">
            <a:avLst/>
          </a:prstGeom>
          <a:noFill/>
          <a:ln w="9525" algn="ctr">
            <a:noFill/>
            <a:miter lim="800000"/>
            <a:headEnd/>
            <a:tailEnd/>
          </a:ln>
          <a:effectLst/>
        </p:spPr>
        <p:txBody>
          <a:bodyPr wrap="squar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
        <p:nvSpPr>
          <p:cNvPr id="19" name="Rectangle 5"/>
          <p:cNvSpPr>
            <a:spLocks noChangeArrowheads="1"/>
          </p:cNvSpPr>
          <p:nvPr userDrawn="1"/>
        </p:nvSpPr>
        <p:spPr bwMode="ltGray">
          <a:xfrm>
            <a:off x="7762660" y="4894571"/>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20" name="Rectangle 7"/>
          <p:cNvSpPr>
            <a:spLocks noChangeArrowheads="1"/>
          </p:cNvSpPr>
          <p:nvPr userDrawn="1"/>
        </p:nvSpPr>
        <p:spPr bwMode="ltGray">
          <a:xfrm>
            <a:off x="8649164" y="4891493"/>
            <a:ext cx="260791" cy="175257"/>
          </a:xfrm>
          <a:prstGeom prst="rect">
            <a:avLst/>
          </a:prstGeom>
          <a:noFill/>
          <a:ln w="9525" algn="ctr">
            <a:noFill/>
            <a:miter lim="800000"/>
            <a:headEnd/>
            <a:tailEnd/>
          </a:ln>
          <a:effectLst/>
        </p:spPr>
        <p:txBody>
          <a:bodyPr wrap="squar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
        <p:nvSpPr>
          <p:cNvPr id="7" name="Text Placeholder 4"/>
          <p:cNvSpPr>
            <a:spLocks noGrp="1"/>
          </p:cNvSpPr>
          <p:nvPr>
            <p:ph type="body" sz="quarter" idx="11" hasCustomPrompt="1"/>
          </p:nvPr>
        </p:nvSpPr>
        <p:spPr>
          <a:xfrm>
            <a:off x="429769" y="4019177"/>
            <a:ext cx="8574685" cy="460772"/>
          </a:xfrm>
        </p:spPr>
        <p:txBody>
          <a:bodyPr vert="horz" lIns="91440" tIns="45720" rIns="91440" bIns="45720" rtlCol="0">
            <a:normAutofit/>
          </a:bodyPr>
          <a:lstStyle>
            <a:lvl1pPr marL="0" indent="0">
              <a:buNone/>
              <a:defRPr lang="en-US" sz="2400" kern="1200" dirty="0" smtClean="0">
                <a:solidFill>
                  <a:schemeClr val="bg1"/>
                </a:solidFill>
                <a:latin typeface="CiscoSans" pitchFamily="34" charset="0"/>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251374" y="4895871"/>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rPr>
              <a:t>© 2012 Cisco and/or its affiliates. All rights reserved.</a:t>
            </a:r>
            <a:endParaRPr lang="en-US" sz="600" dirty="0">
              <a:solidFill>
                <a:srgbClr val="FFFFFF"/>
              </a:solidFill>
            </a:endParaRPr>
          </a:p>
        </p:txBody>
      </p:sp>
    </p:spTree>
    <p:extLst>
      <p:ext uri="{BB962C8B-B14F-4D97-AF65-F5344CB8AC3E}">
        <p14:creationId xmlns:p14="http://schemas.microsoft.com/office/powerpoint/2010/main" val="323998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891875" y="596646"/>
            <a:ext cx="5349240" cy="300380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23" name="Rectangle 22"/>
          <p:cNvSpPr/>
          <p:nvPr userDrawn="1"/>
        </p:nvSpPr>
        <p:spPr>
          <a:xfrm>
            <a:off x="1891874" y="3595764"/>
            <a:ext cx="5347552" cy="747279"/>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26" name="Picture Placeholder 25"/>
          <p:cNvSpPr>
            <a:spLocks noGrp="1"/>
          </p:cNvSpPr>
          <p:nvPr>
            <p:ph type="pic" sz="quarter" idx="10" hasCustomPrompt="1"/>
          </p:nvPr>
        </p:nvSpPr>
        <p:spPr>
          <a:xfrm>
            <a:off x="1900238" y="596646"/>
            <a:ext cx="5329238" cy="3003804"/>
          </a:xfrm>
          <a:solidFill>
            <a:schemeClr val="bg1">
              <a:alpha val="30000"/>
            </a:schemeClr>
          </a:solidFill>
          <a:ln>
            <a:solidFill>
              <a:schemeClr val="bg2"/>
            </a:solidFill>
          </a:ln>
        </p:spPr>
        <p:txBody>
          <a:bodyPr anchor="ctr" anchorCtr="0"/>
          <a:lstStyle>
            <a:lvl1pPr algn="ctr">
              <a:buFontTx/>
              <a:buNone/>
              <a:defRPr>
                <a:solidFill>
                  <a:schemeClr val="bg1"/>
                </a:solidFill>
                <a:latin typeface="CiscoSans" pitchFamily="34" charset="0"/>
              </a:defRPr>
            </a:lvl1pPr>
          </a:lstStyle>
          <a:p>
            <a:r>
              <a:rPr lang="en-US" dirty="0" smtClean="0"/>
              <a:t>Insert photo here</a:t>
            </a:r>
            <a:endParaRPr lang="en-US" dirty="0"/>
          </a:p>
        </p:txBody>
      </p:sp>
      <p:sp>
        <p:nvSpPr>
          <p:cNvPr id="11" name="Title 10"/>
          <p:cNvSpPr>
            <a:spLocks noGrp="1"/>
          </p:cNvSpPr>
          <p:nvPr>
            <p:ph type="title"/>
          </p:nvPr>
        </p:nvSpPr>
        <p:spPr>
          <a:xfrm>
            <a:off x="2065871" y="3655079"/>
            <a:ext cx="5074070" cy="628650"/>
          </a:xfrm>
        </p:spPr>
        <p:txBody>
          <a:bodyPr anchor="ctr"/>
          <a:lstStyle>
            <a:lvl1pPr>
              <a:defRPr sz="2600">
                <a:latin typeface="CiscoSans"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77594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338328" y="233172"/>
            <a:ext cx="3273552" cy="184480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26" name="Picture Placeholder 25"/>
          <p:cNvSpPr>
            <a:spLocks noGrp="1"/>
          </p:cNvSpPr>
          <p:nvPr>
            <p:ph type="pic" sz="quarter" idx="10" hasCustomPrompt="1"/>
          </p:nvPr>
        </p:nvSpPr>
        <p:spPr>
          <a:xfrm>
            <a:off x="338328" y="233172"/>
            <a:ext cx="3273552" cy="184480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CiscoSans" pitchFamily="34" charset="0"/>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2571750"/>
            <a:ext cx="7009298" cy="1421928"/>
          </a:xfrm>
        </p:spPr>
        <p:txBody>
          <a:bodyPr anchor="t">
            <a:sp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CiscoSans" pitchFamily="34" charset="0"/>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251504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4992624" y="644652"/>
            <a:ext cx="3630168" cy="3771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26" name="Picture Placeholder 25"/>
          <p:cNvSpPr>
            <a:spLocks noGrp="1"/>
          </p:cNvSpPr>
          <p:nvPr>
            <p:ph type="pic" sz="quarter" idx="10" hasCustomPrompt="1"/>
          </p:nvPr>
        </p:nvSpPr>
        <p:spPr>
          <a:xfrm>
            <a:off x="4992624" y="644652"/>
            <a:ext cx="3630168" cy="37719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CiscoSans" pitchFamily="34" charset="0"/>
              </a:defRPr>
            </a:lvl1pPr>
          </a:lstStyle>
          <a:p>
            <a:r>
              <a:rPr lang="en-US" dirty="0" smtClean="0"/>
              <a:t>Insert photo here</a:t>
            </a:r>
            <a:endParaRPr lang="en-US" dirty="0"/>
          </a:p>
        </p:txBody>
      </p:sp>
      <p:sp>
        <p:nvSpPr>
          <p:cNvPr id="9" name="Title 8"/>
          <p:cNvSpPr>
            <a:spLocks noGrp="1"/>
          </p:cNvSpPr>
          <p:nvPr>
            <p:ph type="title"/>
          </p:nvPr>
        </p:nvSpPr>
        <p:spPr>
          <a:xfrm>
            <a:off x="229703" y="546729"/>
            <a:ext cx="4349918" cy="978729"/>
          </a:xfrm>
        </p:spPr>
        <p:txBody>
          <a:bodyPr anchor="t">
            <a:spAutoFit/>
          </a:bodyPr>
          <a:lstStyle>
            <a:lvl1pPr>
              <a:defRPr>
                <a:solidFill>
                  <a:schemeClr val="bg1"/>
                </a:solidFill>
                <a:latin typeface="CiscoSans"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82682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17"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3668713" y="233362"/>
            <a:ext cx="32681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49" name="Picture Placeholder 25"/>
          <p:cNvSpPr>
            <a:spLocks noGrp="1"/>
          </p:cNvSpPr>
          <p:nvPr>
            <p:ph type="pic" sz="quarter" idx="11" hasCustomPrompt="1"/>
          </p:nvPr>
        </p:nvSpPr>
        <p:spPr>
          <a:xfrm>
            <a:off x="3668990" y="233362"/>
            <a:ext cx="3267861" cy="1995489"/>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CiscoSans" pitchFamily="34" charset="0"/>
                <a:ea typeface="+mn-ea"/>
                <a:cs typeface="+mn-cs"/>
              </a:defRPr>
            </a:lvl1pPr>
          </a:lstStyle>
          <a:p>
            <a:r>
              <a:rPr lang="en-US" dirty="0" smtClean="0"/>
              <a:t>Insert photo here</a:t>
            </a:r>
            <a:endParaRPr lang="en-US" dirty="0"/>
          </a:p>
        </p:txBody>
      </p:sp>
      <p:sp>
        <p:nvSpPr>
          <p:cNvPr id="29" name="Rectangle 28"/>
          <p:cNvSpPr/>
          <p:nvPr/>
        </p:nvSpPr>
        <p:spPr>
          <a:xfrm>
            <a:off x="334963" y="233362"/>
            <a:ext cx="3258612"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26" name="Picture Placeholder 25"/>
          <p:cNvSpPr>
            <a:spLocks noGrp="1"/>
          </p:cNvSpPr>
          <p:nvPr>
            <p:ph type="pic" sz="quarter" idx="10" hasCustomPrompt="1"/>
          </p:nvPr>
        </p:nvSpPr>
        <p:spPr>
          <a:xfrm>
            <a:off x="320825" y="233362"/>
            <a:ext cx="3272751" cy="1995489"/>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CiscoSans" pitchFamily="34" charset="0"/>
                <a:ea typeface="+mn-ea"/>
                <a:cs typeface="+mn-cs"/>
              </a:defRPr>
            </a:lvl1pPr>
          </a:lstStyle>
          <a:p>
            <a:r>
              <a:rPr lang="en-US" dirty="0" smtClean="0"/>
              <a:t>Insert photo here</a:t>
            </a:r>
            <a:endParaRPr lang="en-US" dirty="0"/>
          </a:p>
        </p:txBody>
      </p:sp>
      <p:sp>
        <p:nvSpPr>
          <p:cNvPr id="50" name="Rectangle 49"/>
          <p:cNvSpPr/>
          <p:nvPr/>
        </p:nvSpPr>
        <p:spPr>
          <a:xfrm>
            <a:off x="7011988" y="233362"/>
            <a:ext cx="1806574" cy="9810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51" name="Picture Placeholder 25"/>
          <p:cNvSpPr>
            <a:spLocks noGrp="1"/>
          </p:cNvSpPr>
          <p:nvPr>
            <p:ph type="pic" sz="quarter" idx="12" hasCustomPrompt="1"/>
          </p:nvPr>
        </p:nvSpPr>
        <p:spPr>
          <a:xfrm>
            <a:off x="7011989" y="233362"/>
            <a:ext cx="1806573" cy="98107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CiscoSans" pitchFamily="34" charset="0"/>
                <a:ea typeface="+mn-ea"/>
                <a:cs typeface="+mn-cs"/>
              </a:defRPr>
            </a:lvl1pPr>
          </a:lstStyle>
          <a:p>
            <a:r>
              <a:rPr lang="en-US" dirty="0" smtClean="0"/>
              <a:t>Insert photo here</a:t>
            </a:r>
            <a:endParaRPr lang="en-US" dirty="0"/>
          </a:p>
        </p:txBody>
      </p:sp>
      <p:sp>
        <p:nvSpPr>
          <p:cNvPr id="52" name="Rectangle 51"/>
          <p:cNvSpPr/>
          <p:nvPr/>
        </p:nvSpPr>
        <p:spPr>
          <a:xfrm>
            <a:off x="334964" y="2271713"/>
            <a:ext cx="2501965"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53" name="Picture Placeholder 25"/>
          <p:cNvSpPr>
            <a:spLocks noGrp="1"/>
          </p:cNvSpPr>
          <p:nvPr>
            <p:ph type="pic" sz="quarter" idx="13" hasCustomPrompt="1"/>
          </p:nvPr>
        </p:nvSpPr>
        <p:spPr>
          <a:xfrm>
            <a:off x="320824" y="2271713"/>
            <a:ext cx="2516104" cy="25942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CiscoSans" pitchFamily="34" charset="0"/>
                <a:ea typeface="+mn-ea"/>
                <a:cs typeface="+mn-cs"/>
              </a:defRPr>
            </a:lvl1pPr>
          </a:lstStyle>
          <a:p>
            <a:r>
              <a:rPr lang="en-US" dirty="0" smtClean="0"/>
              <a:t>Insert photo here</a:t>
            </a:r>
            <a:endParaRPr lang="en-US" dirty="0"/>
          </a:p>
        </p:txBody>
      </p:sp>
      <p:sp>
        <p:nvSpPr>
          <p:cNvPr id="54" name="Rectangle 53"/>
          <p:cNvSpPr/>
          <p:nvPr/>
        </p:nvSpPr>
        <p:spPr>
          <a:xfrm>
            <a:off x="2911476" y="2271713"/>
            <a:ext cx="4025374"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55" name="Picture Placeholder 25"/>
          <p:cNvSpPr>
            <a:spLocks noGrp="1"/>
          </p:cNvSpPr>
          <p:nvPr>
            <p:ph type="pic" sz="quarter" idx="14" hasCustomPrompt="1"/>
          </p:nvPr>
        </p:nvSpPr>
        <p:spPr>
          <a:xfrm>
            <a:off x="2908334" y="2271713"/>
            <a:ext cx="4028516" cy="25942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CiscoSans" pitchFamily="34" charset="0"/>
                <a:ea typeface="+mn-ea"/>
                <a:cs typeface="+mn-cs"/>
              </a:defRPr>
            </a:lvl1pPr>
          </a:lstStyle>
          <a:p>
            <a:r>
              <a:rPr lang="en-US" dirty="0" smtClean="0"/>
              <a:t>Insert photo here</a:t>
            </a:r>
            <a:endParaRPr lang="en-US" dirty="0"/>
          </a:p>
        </p:txBody>
      </p:sp>
      <p:sp>
        <p:nvSpPr>
          <p:cNvPr id="56" name="Rectangle 55"/>
          <p:cNvSpPr/>
          <p:nvPr/>
        </p:nvSpPr>
        <p:spPr>
          <a:xfrm>
            <a:off x="7011988" y="1262743"/>
            <a:ext cx="1806574" cy="25816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57" name="Picture Placeholder 25"/>
          <p:cNvSpPr>
            <a:spLocks noGrp="1"/>
          </p:cNvSpPr>
          <p:nvPr>
            <p:ph type="pic" sz="quarter" idx="15" hasCustomPrompt="1"/>
          </p:nvPr>
        </p:nvSpPr>
        <p:spPr>
          <a:xfrm>
            <a:off x="7011989" y="1257300"/>
            <a:ext cx="1806573" cy="2587058"/>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CiscoSans" pitchFamily="34" charset="0"/>
                <a:ea typeface="+mn-ea"/>
                <a:cs typeface="+mn-cs"/>
              </a:defRPr>
            </a:lvl1pPr>
          </a:lstStyle>
          <a:p>
            <a:r>
              <a:rPr lang="en-US" dirty="0" smtClean="0"/>
              <a:t>Insert photo here</a:t>
            </a:r>
            <a:endParaRPr lang="en-US" dirty="0"/>
          </a:p>
        </p:txBody>
      </p:sp>
      <p:sp>
        <p:nvSpPr>
          <p:cNvPr id="58" name="Rectangle 57"/>
          <p:cNvSpPr/>
          <p:nvPr/>
        </p:nvSpPr>
        <p:spPr>
          <a:xfrm>
            <a:off x="7011988" y="3887220"/>
            <a:ext cx="1806574" cy="97869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59" name="Picture Placeholder 25"/>
          <p:cNvSpPr>
            <a:spLocks noGrp="1"/>
          </p:cNvSpPr>
          <p:nvPr>
            <p:ph type="pic" sz="quarter" idx="16" hasCustomPrompt="1"/>
          </p:nvPr>
        </p:nvSpPr>
        <p:spPr>
          <a:xfrm>
            <a:off x="7011989" y="3887220"/>
            <a:ext cx="1806573" cy="97869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CiscoSans" pitchFamily="34" charset="0"/>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391957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233172"/>
            <a:ext cx="8476488" cy="4556543"/>
          </a:xfrm>
          <a:prstGeom prst="rect">
            <a:avLst/>
          </a:prstGeom>
          <a:solidFill>
            <a:schemeClr val="bg1">
              <a:lumMod val="95000"/>
              <a:alpha val="5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5" name="Picture Placeholder 4"/>
          <p:cNvSpPr>
            <a:spLocks noGrp="1"/>
          </p:cNvSpPr>
          <p:nvPr>
            <p:ph type="pic" sz="quarter" idx="10" hasCustomPrompt="1"/>
          </p:nvPr>
        </p:nvSpPr>
        <p:spPr>
          <a:xfrm>
            <a:off x="333376" y="233172"/>
            <a:ext cx="8474869" cy="4540639"/>
          </a:xfrm>
          <a:ln w="28575">
            <a:no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CiscoSans" pitchFamily="34" charset="0"/>
                <a:ea typeface="+mn-ea"/>
                <a:cs typeface="+mn-cs"/>
              </a:defRPr>
            </a:lvl1pPr>
          </a:lstStyle>
          <a:p>
            <a:r>
              <a:rPr lang="en-US" dirty="0" smtClean="0"/>
              <a:t>Photo placeholder</a:t>
            </a:r>
            <a:endParaRPr lang="en-US" dirty="0"/>
          </a:p>
        </p:txBody>
      </p:sp>
      <p:sp>
        <p:nvSpPr>
          <p:cNvPr id="8" name="Rectangle 4"/>
          <p:cNvSpPr>
            <a:spLocks noChangeArrowheads="1"/>
          </p:cNvSpPr>
          <p:nvPr userDrawn="1"/>
        </p:nvSpPr>
        <p:spPr bwMode="ltGray">
          <a:xfrm>
            <a:off x="251374" y="4895871"/>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7D7E81"/>
                </a:solidFill>
              </a:rPr>
              <a:t>© 2012 Cisco and/or its affiliates. All rights reserved.</a:t>
            </a:r>
            <a:endParaRPr lang="en-US" sz="600" dirty="0">
              <a:solidFill>
                <a:srgbClr val="7D7E81"/>
              </a:solidFill>
            </a:endParaRPr>
          </a:p>
        </p:txBody>
      </p:sp>
      <p:sp>
        <p:nvSpPr>
          <p:cNvPr id="9" name="Rectangle 5"/>
          <p:cNvSpPr>
            <a:spLocks noChangeArrowheads="1"/>
          </p:cNvSpPr>
          <p:nvPr userDrawn="1"/>
        </p:nvSpPr>
        <p:spPr bwMode="ltGray">
          <a:xfrm>
            <a:off x="7784628" y="4894570"/>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7D7E81"/>
                </a:solidFill>
              </a:rPr>
              <a:t>Cisco Confidential</a:t>
            </a:r>
          </a:p>
        </p:txBody>
      </p:sp>
      <p:sp>
        <p:nvSpPr>
          <p:cNvPr id="13" name="Rectangle 7"/>
          <p:cNvSpPr>
            <a:spLocks noChangeArrowheads="1"/>
          </p:cNvSpPr>
          <p:nvPr userDrawn="1"/>
        </p:nvSpPr>
        <p:spPr bwMode="ltGray">
          <a:xfrm>
            <a:off x="8649526" y="4891492"/>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7D7E81"/>
                </a:solidFill>
              </a:rPr>
              <a:pPr algn="r" defTabSz="814388"/>
              <a:t>‹#›</a:t>
            </a:fld>
            <a:endParaRPr lang="en-US" sz="600" dirty="0">
              <a:solidFill>
                <a:srgbClr val="7D7E81"/>
              </a:solidFill>
            </a:endParaRPr>
          </a:p>
        </p:txBody>
      </p:sp>
    </p:spTree>
    <p:extLst>
      <p:ext uri="{BB962C8B-B14F-4D97-AF65-F5344CB8AC3E}">
        <p14:creationId xmlns:p14="http://schemas.microsoft.com/office/powerpoint/2010/main" val="367458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91440" y="-68580"/>
            <a:ext cx="9326880" cy="5280660"/>
          </a:xfrm>
        </p:spPr>
        <p:txBody>
          <a:bodyPr anchor="ctr" anchorCtr="1">
            <a:noAutofit/>
          </a:bodyPr>
          <a:lstStyle>
            <a:lvl1pPr algn="ctr">
              <a:buNone/>
              <a:defRPr>
                <a:latin typeface="CiscoSans" pitchFamily="34" charset="0"/>
              </a:defRPr>
            </a:lvl1pPr>
          </a:lstStyle>
          <a:p>
            <a:r>
              <a:rPr lang="en-US" dirty="0" smtClean="0"/>
              <a:t>Full bleed image placeholder</a:t>
            </a:r>
            <a:endParaRPr lang="en-US" dirty="0"/>
          </a:p>
        </p:txBody>
      </p:sp>
    </p:spTree>
    <p:extLst>
      <p:ext uri="{BB962C8B-B14F-4D97-AF65-F5344CB8AC3E}">
        <p14:creationId xmlns:p14="http://schemas.microsoft.com/office/powerpoint/2010/main" val="315746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p:cSld name="Standard video">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12793"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1" name="Media Placeholder 20"/>
          <p:cNvSpPr>
            <a:spLocks noGrp="1"/>
          </p:cNvSpPr>
          <p:nvPr>
            <p:ph type="media" sz="quarter" idx="10" hasCustomPrompt="1"/>
          </p:nvPr>
        </p:nvSpPr>
        <p:spPr>
          <a:xfrm>
            <a:off x="2845150" y="584002"/>
            <a:ext cx="5971032" cy="3319272"/>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CiscoSans" pitchFamily="34" charset="0"/>
                <a:ea typeface="+mn-ea"/>
                <a:cs typeface="+mn-cs"/>
              </a:defRPr>
            </a:lvl1pPr>
          </a:lstStyle>
          <a:p>
            <a:r>
              <a:rPr lang="en-US" dirty="0" smtClean="0"/>
              <a:t>Click icon to add video</a:t>
            </a:r>
            <a:endParaRPr lang="en-US" dirty="0"/>
          </a:p>
        </p:txBody>
      </p:sp>
      <p:pic>
        <p:nvPicPr>
          <p:cNvPr id="11" name="Picture 2" descr="C:\Users\Charlie\Desktop\cisco-cap-logo.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79512" y="192038"/>
            <a:ext cx="1119626" cy="629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95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4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4" name="Rectangle 7"/>
          <p:cNvSpPr>
            <a:spLocks noChangeArrowheads="1"/>
          </p:cNvSpPr>
          <p:nvPr userDrawn="1"/>
        </p:nvSpPr>
        <p:spPr bwMode="ltGray">
          <a:xfrm>
            <a:off x="8649526" y="4891492"/>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4D4D4F"/>
                </a:solidFill>
              </a:rPr>
              <a:pPr algn="r" defTabSz="814388"/>
              <a:t>‹#›</a:t>
            </a:fld>
            <a:endParaRPr lang="en-US" sz="600" dirty="0">
              <a:solidFill>
                <a:srgbClr val="4D4D4F"/>
              </a:solidFill>
            </a:endParaRPr>
          </a:p>
        </p:txBody>
      </p:sp>
      <p:sp>
        <p:nvSpPr>
          <p:cNvPr id="6" name="Rectangle 4"/>
          <p:cNvSpPr>
            <a:spLocks noChangeArrowheads="1"/>
          </p:cNvSpPr>
          <p:nvPr userDrawn="1"/>
        </p:nvSpPr>
        <p:spPr bwMode="ltGray">
          <a:xfrm>
            <a:off x="251374" y="4895871"/>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4D4D4F"/>
                </a:solidFill>
              </a:rPr>
              <a:t>© 2013 Cisco and/or its affiliates. All rights reserved.</a:t>
            </a:r>
            <a:endParaRPr lang="en-US" sz="600" dirty="0">
              <a:solidFill>
                <a:srgbClr val="4D4D4F"/>
              </a:solidFill>
            </a:endParaRPr>
          </a:p>
        </p:txBody>
      </p:sp>
    </p:spTree>
    <p:extLst>
      <p:ext uri="{BB962C8B-B14F-4D97-AF65-F5344CB8AC3E}">
        <p14:creationId xmlns:p14="http://schemas.microsoft.com/office/powerpoint/2010/main" val="153922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solidFill>
          <a:schemeClr val="accent5"/>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13257" y="4745973"/>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4" name="Rectangle 7"/>
          <p:cNvSpPr>
            <a:spLocks noChangeArrowheads="1"/>
          </p:cNvSpPr>
          <p:nvPr userDrawn="1"/>
        </p:nvSpPr>
        <p:spPr bwMode="ltGray">
          <a:xfrm>
            <a:off x="8665598" y="4742895"/>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7" name="Text Placeholder 9"/>
          <p:cNvSpPr>
            <a:spLocks noGrp="1"/>
          </p:cNvSpPr>
          <p:nvPr>
            <p:ph type="body" sz="quarter" idx="11" hasCustomPrompt="1"/>
          </p:nvPr>
        </p:nvSpPr>
        <p:spPr>
          <a:xfrm>
            <a:off x="723286" y="4365139"/>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43"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cxnSp>
        <p:nvCxnSpPr>
          <p:cNvPr id="10" name="Straight Connector 9"/>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10"/>
            <a:ext cx="8168270" cy="2878673"/>
          </a:xfrm>
          <a:prstGeom prst="rect">
            <a:avLst/>
          </a:prstGeom>
        </p:spPr>
        <p:txBody>
          <a:bodyPr>
            <a:noAutofit/>
          </a:bodyPr>
          <a:lstStyle>
            <a:lvl1pPr marL="403225" indent="-403225"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141305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p:cSld name="opt 1 end">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userDrawn="1"/>
        </p:nvSpPr>
        <p:spPr>
          <a:xfrm>
            <a:off x="644691" y="2295367"/>
            <a:ext cx="2274982" cy="646331"/>
          </a:xfrm>
          <a:prstGeom prst="rect">
            <a:avLst/>
          </a:prstGeom>
          <a:noFill/>
        </p:spPr>
        <p:txBody>
          <a:bodyPr wrap="none" rtlCol="0">
            <a:spAutoFit/>
          </a:bodyPr>
          <a:lstStyle/>
          <a:p>
            <a:pPr defTabSz="914400"/>
            <a:r>
              <a:rPr lang="en-US" sz="3600" spc="-150" dirty="0" smtClean="0">
                <a:ln w="13500">
                  <a:solidFill>
                    <a:srgbClr val="224095">
                      <a:shade val="2500"/>
                      <a:alpha val="6500"/>
                    </a:srgbClr>
                  </a:solidFill>
                  <a:prstDash val="solid"/>
                </a:ln>
                <a:solidFill>
                  <a:srgbClr val="FFFFFF">
                    <a:alpha val="95000"/>
                  </a:srgbClr>
                </a:solidFill>
              </a:rPr>
              <a:t>Thank you.</a:t>
            </a:r>
            <a:endParaRPr lang="en-US" sz="3600" spc="-150" dirty="0">
              <a:ln w="13500">
                <a:solidFill>
                  <a:srgbClr val="224095">
                    <a:shade val="2500"/>
                    <a:alpha val="6500"/>
                  </a:srgbClr>
                </a:solidFill>
                <a:prstDash val="solid"/>
              </a:ln>
              <a:solidFill>
                <a:srgbClr val="FFFFFF">
                  <a:alpha val="95000"/>
                </a:srgbClr>
              </a:solidFill>
            </a:endParaRPr>
          </a:p>
        </p:txBody>
      </p:sp>
      <p:sp>
        <p:nvSpPr>
          <p:cNvPr id="35" name="AutoShape 11"/>
          <p:cNvSpPr>
            <a:spLocks noChangeAspect="1" noChangeArrowheads="1"/>
          </p:cNvSpPr>
          <p:nvPr/>
        </p:nvSpPr>
        <p:spPr bwMode="auto">
          <a:xfrm>
            <a:off x="337128" y="232747"/>
            <a:ext cx="1520228" cy="897291"/>
          </a:xfrm>
          <a:prstGeom prst="rect">
            <a:avLst/>
          </a:prstGeom>
          <a:noFill/>
          <a:ln w="9525">
            <a:noFill/>
            <a:miter lim="800000"/>
            <a:headEnd/>
            <a:tailEnd/>
          </a:ln>
        </p:spPr>
        <p:txBody>
          <a:bodyPr/>
          <a:lstStyle/>
          <a:p>
            <a:pPr defTabSz="914400">
              <a:defRPr/>
            </a:pPr>
            <a:endParaRPr lang="en-US" dirty="0">
              <a:solidFill>
                <a:prstClr val="black"/>
              </a:solidFill>
            </a:endParaRPr>
          </a:p>
        </p:txBody>
      </p:sp>
      <p:pic>
        <p:nvPicPr>
          <p:cNvPr id="8" name="Picture 2" descr="C:\Users\Charlie\Desktop\cisco-cap-logo.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640268" y="1491631"/>
            <a:ext cx="3840426" cy="2160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94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Bullet Dark Background">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le 1"/>
          <p:cNvSpPr>
            <a:spLocks noGrp="1"/>
          </p:cNvSpPr>
          <p:nvPr>
            <p:ph type="title"/>
          </p:nvPr>
        </p:nvSpPr>
        <p:spPr>
          <a:xfrm>
            <a:off x="229755" y="324161"/>
            <a:ext cx="8588861" cy="628650"/>
          </a:xfrm>
        </p:spPr>
        <p:txBody>
          <a:bodyPr vert="horz" lIns="81441" tIns="45151" rIns="81441" bIns="45151" rtlCol="0" anchor="b" anchorCtr="0">
            <a:noAutofit/>
          </a:bodyPr>
          <a:lstStyle>
            <a:lvl1pPr>
              <a:defRPr lang="en-US" dirty="0">
                <a:solidFill>
                  <a:schemeClr val="bg1"/>
                </a:solidFill>
              </a:defRPr>
            </a:lvl1pPr>
          </a:lstStyle>
          <a:p>
            <a:pPr lvl="0"/>
            <a:r>
              <a:rPr lang="en-US" dirty="0" smtClean="0"/>
              <a:t>Click to edit Master title style</a:t>
            </a:r>
            <a:endParaRPr lang="en-US" dirty="0"/>
          </a:p>
        </p:txBody>
      </p:sp>
      <p:sp>
        <p:nvSpPr>
          <p:cNvPr id="6" name="Text Placeholder 3"/>
          <p:cNvSpPr>
            <a:spLocks noGrp="1"/>
          </p:cNvSpPr>
          <p:nvPr>
            <p:ph type="body" sz="quarter" idx="10"/>
          </p:nvPr>
        </p:nvSpPr>
        <p:spPr>
          <a:xfrm>
            <a:off x="239713" y="1008126"/>
            <a:ext cx="8578850" cy="3723894"/>
          </a:xfrm>
        </p:spPr>
        <p:txBody>
          <a:bodyPr/>
          <a:lstStyle>
            <a:lvl1pPr>
              <a:lnSpc>
                <a:spcPct val="95000"/>
              </a:lnSpc>
              <a:spcBef>
                <a:spcPts val="1480"/>
              </a:spcBef>
              <a:buClr>
                <a:srgbClr val="7583CC"/>
              </a:buClr>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27999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13"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723639"/>
            <a:ext cx="9156700" cy="4180990"/>
          </a:xfrm>
          <a:prstGeom prst="rect">
            <a:avLst/>
          </a:prstGeom>
          <a:noFill/>
        </p:spPr>
      </p:pic>
      <p:pic>
        <p:nvPicPr>
          <p:cNvPr id="4" name="Picture 3" descr="ccre-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1935" y="212987"/>
            <a:ext cx="1321007" cy="359095"/>
          </a:xfrm>
          <a:prstGeom prst="rect">
            <a:avLst/>
          </a:prstGeom>
        </p:spPr>
      </p:pic>
      <p:pic>
        <p:nvPicPr>
          <p:cNvPr id="5" name="Picture 4" descr="cisco-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1021" y="212987"/>
            <a:ext cx="839122" cy="359095"/>
          </a:xfrm>
          <a:prstGeom prst="rect">
            <a:avLst/>
          </a:prstGeom>
        </p:spPr>
      </p:pic>
      <p:sp>
        <p:nvSpPr>
          <p:cNvPr id="6" name="Subtitle 2"/>
          <p:cNvSpPr>
            <a:spLocks noGrp="1"/>
          </p:cNvSpPr>
          <p:nvPr>
            <p:ph type="subTitle" idx="1" hasCustomPrompt="1"/>
          </p:nvPr>
        </p:nvSpPr>
        <p:spPr>
          <a:xfrm>
            <a:off x="425695" y="3460456"/>
            <a:ext cx="4709712" cy="288131"/>
          </a:xfrm>
        </p:spPr>
        <p:txBody>
          <a:bodyPr anchor="b" anchorCtr="0">
            <a:noAutofit/>
          </a:bodyPr>
          <a:lstStyle>
            <a:lvl1pPr marL="0" indent="0" algn="l">
              <a:buNone/>
              <a:defRPr lang="en-US" sz="2000" b="0" kern="1200" dirty="0">
                <a:solidFill>
                  <a:srgbClr val="FFFFFF"/>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7" name="Text Placeholder 40"/>
          <p:cNvSpPr>
            <a:spLocks noGrp="1"/>
          </p:cNvSpPr>
          <p:nvPr>
            <p:ph type="body" sz="quarter" idx="10" hasCustomPrompt="1"/>
          </p:nvPr>
        </p:nvSpPr>
        <p:spPr>
          <a:xfrm>
            <a:off x="425696" y="3754120"/>
            <a:ext cx="4701417" cy="288131"/>
          </a:xfrm>
        </p:spPr>
        <p:txBody>
          <a:bodyPr/>
          <a:lstStyle>
            <a:lvl1pPr marL="0" indent="0">
              <a:buFontTx/>
              <a:buNone/>
              <a:defRPr lang="en-US" sz="1800" b="0" kern="1200" dirty="0">
                <a:solidFill>
                  <a:srgbClr val="FFFFFF"/>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8" name="Text Placeholder 43"/>
          <p:cNvSpPr>
            <a:spLocks noGrp="1"/>
          </p:cNvSpPr>
          <p:nvPr>
            <p:ph type="body" sz="quarter" idx="11" hasCustomPrompt="1"/>
          </p:nvPr>
        </p:nvSpPr>
        <p:spPr>
          <a:xfrm>
            <a:off x="425851" y="4048814"/>
            <a:ext cx="4709712" cy="288131"/>
          </a:xfrm>
        </p:spPr>
        <p:txBody>
          <a:bodyPr/>
          <a:lstStyle>
            <a:lvl1pPr marL="0" indent="0">
              <a:buFontTx/>
              <a:buNone/>
              <a:defRPr lang="en-US" sz="1400" b="0" kern="1200" dirty="0">
                <a:solidFill>
                  <a:srgbClr val="FFFFFF"/>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9" name="Picture Placeholder 25"/>
          <p:cNvSpPr>
            <a:spLocks noGrp="1"/>
          </p:cNvSpPr>
          <p:nvPr>
            <p:ph type="pic" sz="quarter" idx="12" hasCustomPrompt="1"/>
          </p:nvPr>
        </p:nvSpPr>
        <p:spPr>
          <a:xfrm>
            <a:off x="5498072" y="2869415"/>
            <a:ext cx="3385629" cy="1851809"/>
          </a:xfrm>
          <a:solidFill>
            <a:schemeClr val="bg1">
              <a:alpha val="30000"/>
            </a:schemeClr>
          </a:solidFill>
          <a:ln>
            <a:noFill/>
          </a:ln>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10" name="Title 1"/>
          <p:cNvSpPr>
            <a:spLocks noGrp="1"/>
          </p:cNvSpPr>
          <p:nvPr>
            <p:ph type="ctrTitle" hasCustomPrompt="1"/>
          </p:nvPr>
        </p:nvSpPr>
        <p:spPr>
          <a:xfrm>
            <a:off x="418594" y="886105"/>
            <a:ext cx="4708519" cy="2269518"/>
          </a:xfrm>
        </p:spPr>
        <p:txBody>
          <a:bodyPr anchor="ctr"/>
          <a:lstStyle>
            <a:lvl1pPr>
              <a:lnSpc>
                <a:spcPct val="90000"/>
              </a:lnSpc>
              <a:defRPr lang="en-US" sz="4500" b="0" kern="1200" spc="-200" baseline="0" dirty="0">
                <a:solidFill>
                  <a:schemeClr val="bg1"/>
                </a:solidFill>
                <a:latin typeface="+mj-lt"/>
                <a:ea typeface="+mj-ea"/>
                <a:cs typeface="+mj-cs"/>
              </a:defRPr>
            </a:lvl1pPr>
          </a:lstStyle>
          <a:p>
            <a:r>
              <a:rPr lang="en-US" dirty="0" smtClean="0"/>
              <a:t>Presentation Title Goes Here</a:t>
            </a:r>
            <a:endParaRPr lang="en-US" dirty="0"/>
          </a:p>
        </p:txBody>
      </p:sp>
      <p:sp>
        <p:nvSpPr>
          <p:cNvPr id="12" name="Picture Placeholder 25"/>
          <p:cNvSpPr>
            <a:spLocks noGrp="1"/>
          </p:cNvSpPr>
          <p:nvPr>
            <p:ph type="pic" sz="quarter" idx="13" hasCustomPrompt="1"/>
          </p:nvPr>
        </p:nvSpPr>
        <p:spPr>
          <a:xfrm>
            <a:off x="5498072" y="911115"/>
            <a:ext cx="3385629" cy="1845890"/>
          </a:xfrm>
          <a:solidFill>
            <a:schemeClr val="bg1">
              <a:alpha val="30000"/>
            </a:schemeClr>
          </a:solidFill>
          <a:ln>
            <a:noFill/>
          </a:ln>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3316874898"/>
      </p:ext>
    </p:extLst>
  </p:cSld>
  <p:clrMapOvr>
    <a:masterClrMapping/>
  </p:clrMapOvr>
  <p:transition>
    <p:wipe dir="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881538"/>
            <a:ext cx="9156700" cy="2274086"/>
          </a:xfrm>
          <a:prstGeom prst="rect">
            <a:avLst/>
          </a:prstGeom>
          <a:noFill/>
        </p:spPr>
      </p:pic>
      <p:pic>
        <p:nvPicPr>
          <p:cNvPr id="4" name="Picture 3" descr="ccre-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1937" y="212988"/>
            <a:ext cx="1321007" cy="359095"/>
          </a:xfrm>
          <a:prstGeom prst="rect">
            <a:avLst/>
          </a:prstGeom>
        </p:spPr>
      </p:pic>
      <p:pic>
        <p:nvPicPr>
          <p:cNvPr id="5" name="Picture 4" descr="cisco-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1021" y="212988"/>
            <a:ext cx="839122" cy="359095"/>
          </a:xfrm>
          <a:prstGeom prst="rect">
            <a:avLst/>
          </a:prstGeom>
        </p:spPr>
      </p:pic>
      <p:sp>
        <p:nvSpPr>
          <p:cNvPr id="6" name="Subtitle 2"/>
          <p:cNvSpPr>
            <a:spLocks noGrp="1"/>
          </p:cNvSpPr>
          <p:nvPr>
            <p:ph type="subTitle" idx="1" hasCustomPrompt="1"/>
          </p:nvPr>
        </p:nvSpPr>
        <p:spPr>
          <a:xfrm>
            <a:off x="425695" y="3460457"/>
            <a:ext cx="8112126" cy="288131"/>
          </a:xfrm>
        </p:spPr>
        <p:txBody>
          <a:bodyPr anchor="b" anchorCtr="0">
            <a:noAutofit/>
          </a:bodyPr>
          <a:lstStyle>
            <a:lvl1pPr marL="0" indent="0" algn="l">
              <a:buNone/>
              <a:defRPr lang="en-US" sz="2000" b="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7" name="Text Placeholder 40"/>
          <p:cNvSpPr>
            <a:spLocks noGrp="1"/>
          </p:cNvSpPr>
          <p:nvPr>
            <p:ph type="body" sz="quarter" idx="10" hasCustomPrompt="1"/>
          </p:nvPr>
        </p:nvSpPr>
        <p:spPr>
          <a:xfrm>
            <a:off x="425695" y="3754121"/>
            <a:ext cx="8097838" cy="288131"/>
          </a:xfrm>
        </p:spPr>
        <p:txBody>
          <a:bodyPr/>
          <a:lstStyle>
            <a:lvl1pPr marL="0" indent="0">
              <a:buFontTx/>
              <a:buNone/>
              <a:defRPr lang="en-US" sz="1800" b="0" kern="1200" dirty="0">
                <a:solidFill>
                  <a:srgbClr val="6DB344"/>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8" name="Text Placeholder 43"/>
          <p:cNvSpPr>
            <a:spLocks noGrp="1"/>
          </p:cNvSpPr>
          <p:nvPr>
            <p:ph type="body" sz="quarter" idx="11" hasCustomPrompt="1"/>
          </p:nvPr>
        </p:nvSpPr>
        <p:spPr>
          <a:xfrm>
            <a:off x="425853" y="4048815"/>
            <a:ext cx="8112125" cy="288131"/>
          </a:xfrm>
        </p:spPr>
        <p:txBody>
          <a:bodyPr/>
          <a:lstStyle>
            <a:lvl1pPr marL="0" indent="0">
              <a:buFontTx/>
              <a:buNone/>
              <a:defRPr lang="en-US" sz="1400" b="0" kern="1200" dirty="0">
                <a:solidFill>
                  <a:srgbClr val="6DB344"/>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9" name="Picture Placeholder 25"/>
          <p:cNvSpPr>
            <a:spLocks noGrp="1"/>
          </p:cNvSpPr>
          <p:nvPr>
            <p:ph type="pic" sz="quarter" idx="12" hasCustomPrompt="1"/>
          </p:nvPr>
        </p:nvSpPr>
        <p:spPr>
          <a:xfrm>
            <a:off x="5495083" y="1014317"/>
            <a:ext cx="3267861" cy="1995489"/>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10" name="Title 1"/>
          <p:cNvSpPr>
            <a:spLocks noGrp="1"/>
          </p:cNvSpPr>
          <p:nvPr>
            <p:ph type="ctrTitle" hasCustomPrompt="1"/>
          </p:nvPr>
        </p:nvSpPr>
        <p:spPr>
          <a:xfrm>
            <a:off x="418596" y="886105"/>
            <a:ext cx="4708519" cy="2269518"/>
          </a:xfrm>
        </p:spPr>
        <p:txBody>
          <a:bodyPr anchor="ctr"/>
          <a:lstStyle>
            <a:lvl1pPr>
              <a:lnSpc>
                <a:spcPct val="90000"/>
              </a:lnSpc>
              <a:defRPr lang="en-US" sz="4500" b="0" kern="1200" spc="-200" baseline="0" dirty="0">
                <a:solidFill>
                  <a:schemeClr val="bg1"/>
                </a:solidFill>
                <a:latin typeface="+mj-lt"/>
                <a:ea typeface="+mj-ea"/>
                <a:cs typeface="+mj-cs"/>
              </a:defRPr>
            </a:lvl1pPr>
          </a:lstStyle>
          <a:p>
            <a:r>
              <a:rPr lang="en-US" dirty="0" smtClean="0"/>
              <a:t>Presentation Title Goes Here</a:t>
            </a:r>
            <a:endParaRPr lang="en-US" dirty="0"/>
          </a:p>
        </p:txBody>
      </p:sp>
    </p:spTree>
    <p:extLst>
      <p:ext uri="{BB962C8B-B14F-4D97-AF65-F5344CB8AC3E}">
        <p14:creationId xmlns:p14="http://schemas.microsoft.com/office/powerpoint/2010/main" val="3192981109"/>
      </p:ext>
    </p:extLst>
  </p:cSld>
  <p:clrMapOvr>
    <a:masterClrMapping/>
  </p:clrMapOvr>
  <p:transition>
    <p:wipe dir="r"/>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Rectangle 10"/>
          <p:cNvSpPr/>
          <p:nvPr userDrawn="1"/>
        </p:nvSpPr>
        <p:spPr>
          <a:xfrm>
            <a:off x="-12700" y="881538"/>
            <a:ext cx="9156700" cy="2274086"/>
          </a:xfrm>
          <a:prstGeom prst="rect">
            <a:avLst/>
          </a:prstGeom>
          <a:solidFill>
            <a:srgbClr val="44B153"/>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srgbClr val="FFFFFF"/>
              </a:solidFill>
            </a:endParaRPr>
          </a:p>
        </p:txBody>
      </p:sp>
      <p:pic>
        <p:nvPicPr>
          <p:cNvPr id="4" name="Picture 3" descr="ccre-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1937" y="212988"/>
            <a:ext cx="1321007" cy="359095"/>
          </a:xfrm>
          <a:prstGeom prst="rect">
            <a:avLst/>
          </a:prstGeom>
        </p:spPr>
      </p:pic>
      <p:pic>
        <p:nvPicPr>
          <p:cNvPr id="5" name="Picture 4" descr="cisco-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1021" y="212988"/>
            <a:ext cx="839122" cy="359095"/>
          </a:xfrm>
          <a:prstGeom prst="rect">
            <a:avLst/>
          </a:prstGeom>
        </p:spPr>
      </p:pic>
      <p:sp>
        <p:nvSpPr>
          <p:cNvPr id="6" name="Subtitle 2"/>
          <p:cNvSpPr>
            <a:spLocks noGrp="1"/>
          </p:cNvSpPr>
          <p:nvPr>
            <p:ph type="subTitle" idx="1" hasCustomPrompt="1"/>
          </p:nvPr>
        </p:nvSpPr>
        <p:spPr>
          <a:xfrm>
            <a:off x="425695" y="3460457"/>
            <a:ext cx="8112126" cy="288131"/>
          </a:xfrm>
        </p:spPr>
        <p:txBody>
          <a:bodyPr anchor="b" anchorCtr="0">
            <a:noAutofit/>
          </a:bodyPr>
          <a:lstStyle>
            <a:lvl1pPr marL="0" indent="0" algn="l">
              <a:buNone/>
              <a:defRPr lang="en-US" sz="2000" b="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7" name="Text Placeholder 40"/>
          <p:cNvSpPr>
            <a:spLocks noGrp="1"/>
          </p:cNvSpPr>
          <p:nvPr>
            <p:ph type="body" sz="quarter" idx="10" hasCustomPrompt="1"/>
          </p:nvPr>
        </p:nvSpPr>
        <p:spPr>
          <a:xfrm>
            <a:off x="425695" y="3754121"/>
            <a:ext cx="8097838" cy="288131"/>
          </a:xfrm>
        </p:spPr>
        <p:txBody>
          <a:bodyPr/>
          <a:lstStyle>
            <a:lvl1pPr marL="0" indent="0">
              <a:buFontTx/>
              <a:buNone/>
              <a:defRPr lang="en-US" sz="1800" b="0" kern="1200" dirty="0">
                <a:solidFill>
                  <a:srgbClr val="6DB344"/>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8" name="Text Placeholder 43"/>
          <p:cNvSpPr>
            <a:spLocks noGrp="1"/>
          </p:cNvSpPr>
          <p:nvPr>
            <p:ph type="body" sz="quarter" idx="11" hasCustomPrompt="1"/>
          </p:nvPr>
        </p:nvSpPr>
        <p:spPr>
          <a:xfrm>
            <a:off x="425853" y="4048815"/>
            <a:ext cx="8112125" cy="288131"/>
          </a:xfrm>
        </p:spPr>
        <p:txBody>
          <a:bodyPr/>
          <a:lstStyle>
            <a:lvl1pPr marL="0" indent="0">
              <a:buFontTx/>
              <a:buNone/>
              <a:defRPr lang="en-US" sz="1400" b="0" kern="1200" dirty="0">
                <a:solidFill>
                  <a:srgbClr val="6DB344"/>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9" name="Picture Placeholder 25"/>
          <p:cNvSpPr>
            <a:spLocks noGrp="1"/>
          </p:cNvSpPr>
          <p:nvPr>
            <p:ph type="pic" sz="quarter" idx="12" hasCustomPrompt="1"/>
          </p:nvPr>
        </p:nvSpPr>
        <p:spPr>
          <a:xfrm>
            <a:off x="5127112" y="886105"/>
            <a:ext cx="4016888" cy="2269518"/>
          </a:xfrm>
          <a:solidFill>
            <a:schemeClr val="bg1">
              <a:alpha val="30000"/>
            </a:schemeClr>
          </a:solidFill>
          <a:ln>
            <a:noFill/>
          </a:ln>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10" name="Title 1"/>
          <p:cNvSpPr>
            <a:spLocks noGrp="1"/>
          </p:cNvSpPr>
          <p:nvPr>
            <p:ph type="ctrTitle" hasCustomPrompt="1"/>
          </p:nvPr>
        </p:nvSpPr>
        <p:spPr>
          <a:xfrm>
            <a:off x="418596" y="886105"/>
            <a:ext cx="4708519" cy="2269518"/>
          </a:xfrm>
        </p:spPr>
        <p:txBody>
          <a:bodyPr anchor="ctr"/>
          <a:lstStyle>
            <a:lvl1pPr>
              <a:lnSpc>
                <a:spcPct val="90000"/>
              </a:lnSpc>
              <a:defRPr lang="en-US" sz="4500" b="0" kern="1200" spc="-200" baseline="0" dirty="0">
                <a:solidFill>
                  <a:schemeClr val="bg1"/>
                </a:solidFill>
                <a:latin typeface="+mj-lt"/>
                <a:ea typeface="+mj-ea"/>
                <a:cs typeface="+mj-cs"/>
              </a:defRPr>
            </a:lvl1pPr>
          </a:lstStyle>
          <a:p>
            <a:r>
              <a:rPr lang="en-US" dirty="0" smtClean="0"/>
              <a:t>Presentation Title Goes Here</a:t>
            </a:r>
            <a:endParaRPr lang="en-US" dirty="0"/>
          </a:p>
        </p:txBody>
      </p:sp>
    </p:spTree>
    <p:extLst>
      <p:ext uri="{BB962C8B-B14F-4D97-AF65-F5344CB8AC3E}">
        <p14:creationId xmlns:p14="http://schemas.microsoft.com/office/powerpoint/2010/main" val="1185032867"/>
      </p:ext>
    </p:extLst>
  </p:cSld>
  <p:clrMapOvr>
    <a:masterClrMapping/>
  </p:clrMapOvr>
  <p:transition>
    <p:wipe dir="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3"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723639"/>
            <a:ext cx="9156700" cy="4180990"/>
          </a:xfrm>
          <a:prstGeom prst="rect">
            <a:avLst/>
          </a:prstGeom>
          <a:noFill/>
        </p:spPr>
      </p:pic>
      <p:pic>
        <p:nvPicPr>
          <p:cNvPr id="4" name="Picture 3" descr="ccre-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1937" y="212988"/>
            <a:ext cx="1321007" cy="359095"/>
          </a:xfrm>
          <a:prstGeom prst="rect">
            <a:avLst/>
          </a:prstGeom>
        </p:spPr>
      </p:pic>
      <p:pic>
        <p:nvPicPr>
          <p:cNvPr id="5" name="Picture 4" descr="cisco-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1021" y="212988"/>
            <a:ext cx="839122" cy="359095"/>
          </a:xfrm>
          <a:prstGeom prst="rect">
            <a:avLst/>
          </a:prstGeom>
        </p:spPr>
      </p:pic>
      <p:sp>
        <p:nvSpPr>
          <p:cNvPr id="6" name="Subtitle 2"/>
          <p:cNvSpPr>
            <a:spLocks noGrp="1"/>
          </p:cNvSpPr>
          <p:nvPr>
            <p:ph type="subTitle" idx="1" hasCustomPrompt="1"/>
          </p:nvPr>
        </p:nvSpPr>
        <p:spPr>
          <a:xfrm>
            <a:off x="425695" y="3460457"/>
            <a:ext cx="4709712" cy="288131"/>
          </a:xfrm>
        </p:spPr>
        <p:txBody>
          <a:bodyPr anchor="b" anchorCtr="0">
            <a:noAutofit/>
          </a:bodyPr>
          <a:lstStyle>
            <a:lvl1pPr marL="0" indent="0" algn="l">
              <a:buNone/>
              <a:defRPr lang="en-US" sz="2000" b="0" kern="1200" dirty="0">
                <a:solidFill>
                  <a:srgbClr val="FFFFFF"/>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7" name="Text Placeholder 40"/>
          <p:cNvSpPr>
            <a:spLocks noGrp="1"/>
          </p:cNvSpPr>
          <p:nvPr>
            <p:ph type="body" sz="quarter" idx="10" hasCustomPrompt="1"/>
          </p:nvPr>
        </p:nvSpPr>
        <p:spPr>
          <a:xfrm>
            <a:off x="425698" y="3754121"/>
            <a:ext cx="4701417" cy="288131"/>
          </a:xfrm>
        </p:spPr>
        <p:txBody>
          <a:bodyPr/>
          <a:lstStyle>
            <a:lvl1pPr marL="0" indent="0">
              <a:buFontTx/>
              <a:buNone/>
              <a:defRPr lang="en-US" sz="1800" b="0" kern="1200" dirty="0">
                <a:solidFill>
                  <a:srgbClr val="FFFFFF"/>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8" name="Text Placeholder 43"/>
          <p:cNvSpPr>
            <a:spLocks noGrp="1"/>
          </p:cNvSpPr>
          <p:nvPr>
            <p:ph type="body" sz="quarter" idx="11" hasCustomPrompt="1"/>
          </p:nvPr>
        </p:nvSpPr>
        <p:spPr>
          <a:xfrm>
            <a:off x="425851" y="4048815"/>
            <a:ext cx="4709712" cy="288131"/>
          </a:xfrm>
        </p:spPr>
        <p:txBody>
          <a:bodyPr/>
          <a:lstStyle>
            <a:lvl1pPr marL="0" indent="0">
              <a:buFontTx/>
              <a:buNone/>
              <a:defRPr lang="en-US" sz="1400" b="0" kern="1200" dirty="0">
                <a:solidFill>
                  <a:srgbClr val="FFFFFF"/>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9" name="Picture Placeholder 25"/>
          <p:cNvSpPr>
            <a:spLocks noGrp="1"/>
          </p:cNvSpPr>
          <p:nvPr>
            <p:ph type="pic" sz="quarter" idx="12" hasCustomPrompt="1"/>
          </p:nvPr>
        </p:nvSpPr>
        <p:spPr>
          <a:xfrm>
            <a:off x="5498072" y="2869416"/>
            <a:ext cx="3385629" cy="1851809"/>
          </a:xfrm>
          <a:solidFill>
            <a:schemeClr val="bg1">
              <a:alpha val="30000"/>
            </a:schemeClr>
          </a:solidFill>
          <a:ln>
            <a:noFill/>
          </a:ln>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10" name="Title 1"/>
          <p:cNvSpPr>
            <a:spLocks noGrp="1"/>
          </p:cNvSpPr>
          <p:nvPr>
            <p:ph type="ctrTitle" hasCustomPrompt="1"/>
          </p:nvPr>
        </p:nvSpPr>
        <p:spPr>
          <a:xfrm>
            <a:off x="418596" y="886105"/>
            <a:ext cx="4708519" cy="2269518"/>
          </a:xfrm>
        </p:spPr>
        <p:txBody>
          <a:bodyPr anchor="ctr"/>
          <a:lstStyle>
            <a:lvl1pPr>
              <a:lnSpc>
                <a:spcPct val="90000"/>
              </a:lnSpc>
              <a:defRPr lang="en-US" sz="4500" b="0" kern="1200" spc="-200" baseline="0" dirty="0">
                <a:solidFill>
                  <a:schemeClr val="bg1"/>
                </a:solidFill>
                <a:latin typeface="+mj-lt"/>
                <a:ea typeface="+mj-ea"/>
                <a:cs typeface="+mj-cs"/>
              </a:defRPr>
            </a:lvl1pPr>
          </a:lstStyle>
          <a:p>
            <a:r>
              <a:rPr lang="en-US" dirty="0" smtClean="0"/>
              <a:t>Presentation Title Goes Here</a:t>
            </a:r>
            <a:endParaRPr lang="en-US" dirty="0"/>
          </a:p>
        </p:txBody>
      </p:sp>
      <p:sp>
        <p:nvSpPr>
          <p:cNvPr id="12" name="Picture Placeholder 25"/>
          <p:cNvSpPr>
            <a:spLocks noGrp="1"/>
          </p:cNvSpPr>
          <p:nvPr>
            <p:ph type="pic" sz="quarter" idx="13" hasCustomPrompt="1"/>
          </p:nvPr>
        </p:nvSpPr>
        <p:spPr>
          <a:xfrm>
            <a:off x="5498072" y="911115"/>
            <a:ext cx="3385629" cy="1845890"/>
          </a:xfrm>
          <a:solidFill>
            <a:schemeClr val="bg1">
              <a:alpha val="30000"/>
            </a:schemeClr>
          </a:solidFill>
          <a:ln>
            <a:noFill/>
          </a:ln>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1439418762"/>
      </p:ext>
    </p:extLst>
  </p:cSld>
  <p:clrMapOvr>
    <a:masterClrMapping/>
  </p:clrMapOvr>
  <p:transition>
    <p:wipe dir="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Rectangle 10"/>
          <p:cNvSpPr/>
          <p:nvPr userDrawn="1"/>
        </p:nvSpPr>
        <p:spPr>
          <a:xfrm>
            <a:off x="-12700" y="727707"/>
            <a:ext cx="9156700" cy="4176922"/>
          </a:xfrm>
          <a:prstGeom prst="rect">
            <a:avLst/>
          </a:prstGeom>
          <a:solidFill>
            <a:srgbClr val="44B15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srgbClr val="FFFFFF"/>
              </a:solidFill>
            </a:endParaRPr>
          </a:p>
        </p:txBody>
      </p:sp>
      <p:pic>
        <p:nvPicPr>
          <p:cNvPr id="4" name="Picture 3" descr="ccre-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1937" y="212988"/>
            <a:ext cx="1321007" cy="359095"/>
          </a:xfrm>
          <a:prstGeom prst="rect">
            <a:avLst/>
          </a:prstGeom>
        </p:spPr>
      </p:pic>
      <p:pic>
        <p:nvPicPr>
          <p:cNvPr id="5" name="Picture 4" descr="cisco-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1021" y="212988"/>
            <a:ext cx="839122" cy="359095"/>
          </a:xfrm>
          <a:prstGeom prst="rect">
            <a:avLst/>
          </a:prstGeom>
        </p:spPr>
      </p:pic>
      <p:sp>
        <p:nvSpPr>
          <p:cNvPr id="6" name="Subtitle 2"/>
          <p:cNvSpPr>
            <a:spLocks noGrp="1"/>
          </p:cNvSpPr>
          <p:nvPr>
            <p:ph type="subTitle" idx="1" hasCustomPrompt="1"/>
          </p:nvPr>
        </p:nvSpPr>
        <p:spPr>
          <a:xfrm>
            <a:off x="425695" y="3460457"/>
            <a:ext cx="4709712" cy="288131"/>
          </a:xfrm>
        </p:spPr>
        <p:txBody>
          <a:bodyPr anchor="b" anchorCtr="0">
            <a:noAutofit/>
          </a:bodyPr>
          <a:lstStyle>
            <a:lvl1pPr marL="0" indent="0" algn="l">
              <a:buNone/>
              <a:defRPr lang="en-US" sz="2000" b="0" kern="1200" dirty="0">
                <a:solidFill>
                  <a:srgbClr val="FFFFFF"/>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7" name="Text Placeholder 40"/>
          <p:cNvSpPr>
            <a:spLocks noGrp="1"/>
          </p:cNvSpPr>
          <p:nvPr>
            <p:ph type="body" sz="quarter" idx="10" hasCustomPrompt="1"/>
          </p:nvPr>
        </p:nvSpPr>
        <p:spPr>
          <a:xfrm>
            <a:off x="425698" y="3754121"/>
            <a:ext cx="4701417" cy="288131"/>
          </a:xfrm>
        </p:spPr>
        <p:txBody>
          <a:bodyPr/>
          <a:lstStyle>
            <a:lvl1pPr marL="0" indent="0">
              <a:buFontTx/>
              <a:buNone/>
              <a:defRPr lang="en-US" sz="1800" b="0" kern="1200" dirty="0">
                <a:solidFill>
                  <a:srgbClr val="FFFFFF"/>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8" name="Text Placeholder 43"/>
          <p:cNvSpPr>
            <a:spLocks noGrp="1"/>
          </p:cNvSpPr>
          <p:nvPr>
            <p:ph type="body" sz="quarter" idx="11" hasCustomPrompt="1"/>
          </p:nvPr>
        </p:nvSpPr>
        <p:spPr>
          <a:xfrm>
            <a:off x="425851" y="4048815"/>
            <a:ext cx="4709712" cy="288131"/>
          </a:xfrm>
        </p:spPr>
        <p:txBody>
          <a:bodyPr/>
          <a:lstStyle>
            <a:lvl1pPr marL="0" indent="0">
              <a:buFontTx/>
              <a:buNone/>
              <a:defRPr lang="en-US" sz="1400" b="0" kern="1200" dirty="0">
                <a:solidFill>
                  <a:srgbClr val="FFFFFF"/>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9" name="Picture Placeholder 25"/>
          <p:cNvSpPr>
            <a:spLocks noGrp="1"/>
          </p:cNvSpPr>
          <p:nvPr>
            <p:ph type="pic" sz="quarter" idx="12" hasCustomPrompt="1"/>
          </p:nvPr>
        </p:nvSpPr>
        <p:spPr>
          <a:xfrm>
            <a:off x="5498072" y="2869416"/>
            <a:ext cx="3385629" cy="1851809"/>
          </a:xfrm>
          <a:solidFill>
            <a:schemeClr val="bg1">
              <a:alpha val="30000"/>
            </a:schemeClr>
          </a:solidFill>
          <a:ln>
            <a:noFill/>
          </a:ln>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10" name="Title 1"/>
          <p:cNvSpPr>
            <a:spLocks noGrp="1"/>
          </p:cNvSpPr>
          <p:nvPr>
            <p:ph type="ctrTitle" hasCustomPrompt="1"/>
          </p:nvPr>
        </p:nvSpPr>
        <p:spPr>
          <a:xfrm>
            <a:off x="418596" y="886105"/>
            <a:ext cx="4708519" cy="2269518"/>
          </a:xfrm>
        </p:spPr>
        <p:txBody>
          <a:bodyPr anchor="ctr"/>
          <a:lstStyle>
            <a:lvl1pPr>
              <a:lnSpc>
                <a:spcPct val="90000"/>
              </a:lnSpc>
              <a:defRPr lang="en-US" sz="4500" b="0" kern="1200" spc="-200" baseline="0" dirty="0">
                <a:solidFill>
                  <a:schemeClr val="bg1"/>
                </a:solidFill>
                <a:latin typeface="+mj-lt"/>
                <a:ea typeface="+mj-ea"/>
                <a:cs typeface="+mj-cs"/>
              </a:defRPr>
            </a:lvl1pPr>
          </a:lstStyle>
          <a:p>
            <a:r>
              <a:rPr lang="en-US" dirty="0" smtClean="0"/>
              <a:t>Presentation Title Goes Here</a:t>
            </a:r>
            <a:endParaRPr lang="en-US" dirty="0"/>
          </a:p>
        </p:txBody>
      </p:sp>
      <p:sp>
        <p:nvSpPr>
          <p:cNvPr id="12" name="Picture Placeholder 25"/>
          <p:cNvSpPr>
            <a:spLocks noGrp="1"/>
          </p:cNvSpPr>
          <p:nvPr>
            <p:ph type="pic" sz="quarter" idx="13" hasCustomPrompt="1"/>
          </p:nvPr>
        </p:nvSpPr>
        <p:spPr>
          <a:xfrm>
            <a:off x="5498072" y="911115"/>
            <a:ext cx="3385629" cy="1845890"/>
          </a:xfrm>
          <a:solidFill>
            <a:schemeClr val="bg1">
              <a:alpha val="30000"/>
            </a:schemeClr>
          </a:solidFill>
          <a:ln>
            <a:noFill/>
          </a:ln>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4519681"/>
      </p:ext>
    </p:extLst>
  </p:cSld>
  <p:clrMapOvr>
    <a:masterClrMapping/>
  </p:clrMapOvr>
  <p:transition>
    <p:wipe dir="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descr="ccre-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1937" y="212988"/>
            <a:ext cx="1321007" cy="359095"/>
          </a:xfrm>
          <a:prstGeom prst="rect">
            <a:avLst/>
          </a:prstGeom>
        </p:spPr>
      </p:pic>
      <p:pic>
        <p:nvPicPr>
          <p:cNvPr id="5" name="Picture 4" descr="cisco-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1021" y="212988"/>
            <a:ext cx="839122" cy="359095"/>
          </a:xfrm>
          <a:prstGeom prst="rect">
            <a:avLst/>
          </a:prstGeom>
        </p:spPr>
      </p:pic>
      <p:sp>
        <p:nvSpPr>
          <p:cNvPr id="6" name="Subtitle 2"/>
          <p:cNvSpPr>
            <a:spLocks noGrp="1"/>
          </p:cNvSpPr>
          <p:nvPr>
            <p:ph type="subTitle" idx="1" hasCustomPrompt="1"/>
          </p:nvPr>
        </p:nvSpPr>
        <p:spPr>
          <a:xfrm>
            <a:off x="425695" y="3460457"/>
            <a:ext cx="4709712" cy="288131"/>
          </a:xfrm>
        </p:spPr>
        <p:txBody>
          <a:bodyPr anchor="b" anchorCtr="0">
            <a:noAutofit/>
          </a:bodyPr>
          <a:lstStyle>
            <a:lvl1pPr marL="0" indent="0" algn="l">
              <a:buNone/>
              <a:defRPr lang="en-US" sz="2000" b="0" kern="1200" dirty="0">
                <a:solidFill>
                  <a:srgbClr val="FFFFFF"/>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7" name="Text Placeholder 40"/>
          <p:cNvSpPr>
            <a:spLocks noGrp="1"/>
          </p:cNvSpPr>
          <p:nvPr>
            <p:ph type="body" sz="quarter" idx="10" hasCustomPrompt="1"/>
          </p:nvPr>
        </p:nvSpPr>
        <p:spPr>
          <a:xfrm>
            <a:off x="425698" y="3754121"/>
            <a:ext cx="4701417" cy="288131"/>
          </a:xfrm>
        </p:spPr>
        <p:txBody>
          <a:bodyPr/>
          <a:lstStyle>
            <a:lvl1pPr marL="0" indent="0">
              <a:buFontTx/>
              <a:buNone/>
              <a:defRPr lang="en-US" sz="1800" b="0" kern="1200" dirty="0">
                <a:solidFill>
                  <a:srgbClr val="FFFFFF"/>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8" name="Text Placeholder 43"/>
          <p:cNvSpPr>
            <a:spLocks noGrp="1"/>
          </p:cNvSpPr>
          <p:nvPr>
            <p:ph type="body" sz="quarter" idx="11" hasCustomPrompt="1"/>
          </p:nvPr>
        </p:nvSpPr>
        <p:spPr>
          <a:xfrm>
            <a:off x="425851" y="4048815"/>
            <a:ext cx="4709712" cy="288131"/>
          </a:xfrm>
        </p:spPr>
        <p:txBody>
          <a:bodyPr/>
          <a:lstStyle>
            <a:lvl1pPr marL="0" indent="0">
              <a:buFontTx/>
              <a:buNone/>
              <a:defRPr lang="en-US" sz="1400" b="0" kern="1200" dirty="0">
                <a:solidFill>
                  <a:srgbClr val="FFFFFF"/>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9" name="Picture Placeholder 25"/>
          <p:cNvSpPr>
            <a:spLocks noGrp="1"/>
          </p:cNvSpPr>
          <p:nvPr>
            <p:ph type="pic" sz="quarter" idx="12" hasCustomPrompt="1"/>
          </p:nvPr>
        </p:nvSpPr>
        <p:spPr>
          <a:xfrm>
            <a:off x="5498072" y="2869416"/>
            <a:ext cx="3385629" cy="1851809"/>
          </a:xfrm>
          <a:solidFill>
            <a:schemeClr val="bg1">
              <a:alpha val="30000"/>
            </a:schemeClr>
          </a:solidFill>
          <a:ln>
            <a:noFill/>
          </a:ln>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10" name="Title 1"/>
          <p:cNvSpPr>
            <a:spLocks noGrp="1"/>
          </p:cNvSpPr>
          <p:nvPr>
            <p:ph type="ctrTitle" hasCustomPrompt="1"/>
          </p:nvPr>
        </p:nvSpPr>
        <p:spPr>
          <a:xfrm>
            <a:off x="418596" y="886105"/>
            <a:ext cx="4708519" cy="2269518"/>
          </a:xfrm>
        </p:spPr>
        <p:txBody>
          <a:bodyPr anchor="ctr"/>
          <a:lstStyle>
            <a:lvl1pPr>
              <a:lnSpc>
                <a:spcPct val="90000"/>
              </a:lnSpc>
              <a:defRPr lang="en-US" sz="4500" b="0" kern="1200" spc="-200" baseline="0" dirty="0">
                <a:solidFill>
                  <a:schemeClr val="bg1"/>
                </a:solidFill>
                <a:latin typeface="+mj-lt"/>
                <a:ea typeface="+mj-ea"/>
                <a:cs typeface="+mj-cs"/>
              </a:defRPr>
            </a:lvl1pPr>
          </a:lstStyle>
          <a:p>
            <a:r>
              <a:rPr lang="en-US" dirty="0" smtClean="0"/>
              <a:t>Presentation Title Goes Here</a:t>
            </a:r>
            <a:endParaRPr lang="en-US" dirty="0"/>
          </a:p>
        </p:txBody>
      </p:sp>
      <p:sp>
        <p:nvSpPr>
          <p:cNvPr id="12" name="Picture Placeholder 25"/>
          <p:cNvSpPr>
            <a:spLocks noGrp="1"/>
          </p:cNvSpPr>
          <p:nvPr>
            <p:ph type="pic" sz="quarter" idx="13" hasCustomPrompt="1"/>
          </p:nvPr>
        </p:nvSpPr>
        <p:spPr>
          <a:xfrm>
            <a:off x="5498072" y="911115"/>
            <a:ext cx="3385629" cy="1845890"/>
          </a:xfrm>
          <a:solidFill>
            <a:schemeClr val="bg1">
              <a:alpha val="30000"/>
            </a:schemeClr>
          </a:solidFill>
          <a:ln>
            <a:noFill/>
          </a:ln>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1865316896"/>
      </p:ext>
    </p:extLst>
  </p:cSld>
  <p:clrMapOvr>
    <a:masterClrMapping/>
  </p:clrMapOvr>
  <p:transition>
    <p:wipe dir="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pic>
        <p:nvPicPr>
          <p:cNvPr id="38" name="Picture 37" descr="bottom bar.jpg"/>
          <p:cNvPicPr>
            <a:picLocks noChangeAspect="1"/>
          </p:cNvPicPr>
          <p:nvPr userDrawn="1"/>
        </p:nvPicPr>
        <p:blipFill>
          <a:blip r:embed="rId2" cstate="print"/>
          <a:stretch>
            <a:fillRect/>
          </a:stretch>
        </p:blipFill>
        <p:spPr>
          <a:xfrm>
            <a:off x="333375" y="4783754"/>
            <a:ext cx="8477250" cy="122184"/>
          </a:xfrm>
          <a:prstGeom prst="rect">
            <a:avLst/>
          </a:prstGeom>
        </p:spPr>
      </p:pic>
      <p:sp>
        <p:nvSpPr>
          <p:cNvPr id="39" name="Rectangle 38"/>
          <p:cNvSpPr/>
          <p:nvPr userDrawn="1"/>
        </p:nvSpPr>
        <p:spPr>
          <a:xfrm>
            <a:off x="3405355" y="4461478"/>
            <a:ext cx="599089" cy="8592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40" name="Rectangle 39"/>
          <p:cNvSpPr/>
          <p:nvPr userDrawn="1"/>
        </p:nvSpPr>
        <p:spPr>
          <a:xfrm>
            <a:off x="1460942" y="4461478"/>
            <a:ext cx="472965" cy="859220"/>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42" name="Rectangle 41"/>
          <p:cNvSpPr/>
          <p:nvPr userDrawn="1"/>
        </p:nvSpPr>
        <p:spPr>
          <a:xfrm>
            <a:off x="4771700" y="4461478"/>
            <a:ext cx="472965" cy="859220"/>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43" name="Rounded Rectangle 42"/>
          <p:cNvSpPr/>
          <p:nvPr userDrawn="1"/>
        </p:nvSpPr>
        <p:spPr>
          <a:xfrm rot="10800000" flipH="1">
            <a:off x="2856506" y="623455"/>
            <a:ext cx="656314" cy="3182303"/>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45" name="Rounded Rectangle 44"/>
          <p:cNvSpPr/>
          <p:nvPr userDrawn="1"/>
        </p:nvSpPr>
        <p:spPr>
          <a:xfrm rot="10800000" flipH="1">
            <a:off x="821966" y="3537586"/>
            <a:ext cx="656314" cy="113061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46" name="Rounded Rectangle 45"/>
          <p:cNvSpPr/>
          <p:nvPr userDrawn="1"/>
        </p:nvSpPr>
        <p:spPr>
          <a:xfrm rot="10800000" flipH="1">
            <a:off x="1332506" y="1485901"/>
            <a:ext cx="656314" cy="3182303"/>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47" name="Rounded Rectangle 46"/>
          <p:cNvSpPr/>
          <p:nvPr userDrawn="1"/>
        </p:nvSpPr>
        <p:spPr>
          <a:xfrm rot="10800000" flipH="1">
            <a:off x="5869870" y="4960620"/>
            <a:ext cx="780312" cy="2489662"/>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48" name="Rounded Rectangle 47"/>
          <p:cNvSpPr/>
          <p:nvPr userDrawn="1"/>
        </p:nvSpPr>
        <p:spPr>
          <a:xfrm rot="10800000" flipH="1">
            <a:off x="6933206" y="4960621"/>
            <a:ext cx="656314" cy="113061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49" name="Rounded Rectangle 48"/>
          <p:cNvSpPr/>
          <p:nvPr userDrawn="1"/>
        </p:nvSpPr>
        <p:spPr>
          <a:xfrm rot="10800000" flipH="1">
            <a:off x="2191489" y="5039589"/>
            <a:ext cx="662549" cy="4748299"/>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50" name="Rounded Rectangle 49"/>
          <p:cNvSpPr/>
          <p:nvPr userDrawn="1"/>
        </p:nvSpPr>
        <p:spPr>
          <a:xfrm rot="10800000" flipH="1">
            <a:off x="2794161" y="5001447"/>
            <a:ext cx="779356" cy="4159733"/>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51" name="Rounded Rectangle 50"/>
          <p:cNvSpPr/>
          <p:nvPr userDrawn="1"/>
        </p:nvSpPr>
        <p:spPr>
          <a:xfrm rot="10800000" flipH="1">
            <a:off x="4920834" y="768928"/>
            <a:ext cx="656314" cy="3182303"/>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52" name="Rounded Rectangle 51"/>
          <p:cNvSpPr/>
          <p:nvPr userDrawn="1"/>
        </p:nvSpPr>
        <p:spPr>
          <a:xfrm rot="10800000" flipH="1">
            <a:off x="5391889" y="1298864"/>
            <a:ext cx="656314" cy="3182303"/>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53" name="Rounded Rectangle 52"/>
          <p:cNvSpPr/>
          <p:nvPr userDrawn="1"/>
        </p:nvSpPr>
        <p:spPr>
          <a:xfrm rot="10800000" flipH="1">
            <a:off x="341313" y="5031564"/>
            <a:ext cx="780312" cy="2489662"/>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54" name="Rounded Rectangle 53"/>
          <p:cNvSpPr/>
          <p:nvPr userDrawn="1"/>
        </p:nvSpPr>
        <p:spPr>
          <a:xfrm rot="10800000" flipH="1">
            <a:off x="8038251" y="6238701"/>
            <a:ext cx="780312" cy="2489662"/>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55" name="Rounded Rectangle 54"/>
          <p:cNvSpPr/>
          <p:nvPr userDrawn="1"/>
        </p:nvSpPr>
        <p:spPr>
          <a:xfrm rot="10800000" flipH="1">
            <a:off x="8162249" y="1298864"/>
            <a:ext cx="656314" cy="3182303"/>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56" name="Rounded Rectangle 55"/>
          <p:cNvSpPr/>
          <p:nvPr userDrawn="1"/>
        </p:nvSpPr>
        <p:spPr>
          <a:xfrm rot="10800000" flipH="1">
            <a:off x="3770906" y="1485901"/>
            <a:ext cx="656314" cy="3182303"/>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57" name="Rectangle 56"/>
          <p:cNvSpPr/>
          <p:nvPr userDrawn="1"/>
        </p:nvSpPr>
        <p:spPr>
          <a:xfrm>
            <a:off x="0" y="1"/>
            <a:ext cx="9129008" cy="478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grpSp>
        <p:nvGrpSpPr>
          <p:cNvPr id="59" name="Group 67"/>
          <p:cNvGrpSpPr/>
          <p:nvPr userDrawn="1"/>
        </p:nvGrpSpPr>
        <p:grpSpPr>
          <a:xfrm>
            <a:off x="341314" y="233364"/>
            <a:ext cx="829170" cy="328769"/>
            <a:chOff x="609600" y="528537"/>
            <a:chExt cx="1444734" cy="763789"/>
          </a:xfrm>
          <a:gradFill flip="none" rotWithShape="1">
            <a:gsLst>
              <a:gs pos="11000">
                <a:schemeClr val="accent2"/>
              </a:gs>
              <a:gs pos="100000">
                <a:schemeClr val="accent5"/>
              </a:gs>
            </a:gsLst>
            <a:lin ang="2700000" scaled="1"/>
            <a:tileRect/>
          </a:gra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dirty="0">
                <a:solidFill>
                  <a:srgbClr val="0096D6"/>
                </a:solidFil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dirty="0">
                <a:solidFill>
                  <a:srgbClr val="0096D6"/>
                </a:solidFil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dirty="0">
                <a:solidFill>
                  <a:srgbClr val="0096D6"/>
                </a:solidFil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dirty="0">
                <a:solidFill>
                  <a:srgbClr val="0096D6"/>
                </a:solidFil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dirty="0">
                <a:solidFill>
                  <a:srgbClr val="0096D6"/>
                </a:solidFil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dirty="0">
                <a:solidFill>
                  <a:srgbClr val="0096D6"/>
                </a:solidFil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dirty="0">
                <a:solidFill>
                  <a:srgbClr val="0096D6"/>
                </a:solidFil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dirty="0">
                <a:solidFill>
                  <a:srgbClr val="0096D6"/>
                </a:solidFill>
              </a:endParaRPr>
            </a:p>
          </p:txBody>
        </p:sp>
      </p:grpSp>
      <p:sp>
        <p:nvSpPr>
          <p:cNvPr id="88" name="Rectangle 87"/>
          <p:cNvSpPr/>
          <p:nvPr userDrawn="1"/>
        </p:nvSpPr>
        <p:spPr>
          <a:xfrm>
            <a:off x="1" y="4905970"/>
            <a:ext cx="9129008" cy="237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90" name="Rectangle 5"/>
          <p:cNvSpPr>
            <a:spLocks noChangeArrowheads="1"/>
          </p:cNvSpPr>
          <p:nvPr userDrawn="1"/>
        </p:nvSpPr>
        <p:spPr bwMode="ltGray">
          <a:xfrm>
            <a:off x="7784630" y="4894571"/>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91" name="Rectangle 7"/>
          <p:cNvSpPr>
            <a:spLocks noChangeArrowheads="1"/>
          </p:cNvSpPr>
          <p:nvPr userDrawn="1"/>
        </p:nvSpPr>
        <p:spPr bwMode="ltGray">
          <a:xfrm>
            <a:off x="8639984" y="4891493"/>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
        <p:nvSpPr>
          <p:cNvPr id="2" name="Title 1"/>
          <p:cNvSpPr>
            <a:spLocks noGrp="1"/>
          </p:cNvSpPr>
          <p:nvPr>
            <p:ph type="ctrTitle" hasCustomPrompt="1"/>
          </p:nvPr>
        </p:nvSpPr>
        <p:spPr>
          <a:xfrm>
            <a:off x="221396" y="927517"/>
            <a:ext cx="8112125" cy="2189084"/>
          </a:xfrm>
        </p:spPr>
        <p:txBody>
          <a:bodyPr/>
          <a:lstStyle>
            <a:lvl1pPr>
              <a:lnSpc>
                <a:spcPct val="90000"/>
              </a:lnSpc>
              <a:defRPr lang="en-US" sz="54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3348053"/>
            <a:ext cx="8112126" cy="288131"/>
          </a:xfrm>
        </p:spPr>
        <p:txBody>
          <a:bodyPr anchor="b" anchorCtr="0">
            <a:noAutofit/>
          </a:bodyPr>
          <a:lstStyle>
            <a:lvl1pPr marL="0" indent="0" algn="l">
              <a:buNone/>
              <a:defRPr lang="en-US" sz="2000" b="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3576641"/>
            <a:ext cx="8097838" cy="288131"/>
          </a:xfrm>
        </p:spPr>
        <p:txBody>
          <a:bodyPr/>
          <a:lstStyle>
            <a:lvl1pPr marL="0" indent="0">
              <a:buFontTx/>
              <a:buNone/>
              <a:defRPr lang="en-US" sz="1800" b="0" kern="1200" dirty="0">
                <a:solidFill>
                  <a:srgbClr val="6DB344"/>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41" y="3924579"/>
            <a:ext cx="8112125" cy="288131"/>
          </a:xfrm>
        </p:spPr>
        <p:txBody>
          <a:bodyPr/>
          <a:lstStyle>
            <a:lvl1pPr marL="0" indent="0">
              <a:buFontTx/>
              <a:buNone/>
              <a:defRPr lang="en-US" sz="1400" b="0" kern="1200" dirty="0">
                <a:solidFill>
                  <a:srgbClr val="6DB344"/>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65" name="Rectangle 4"/>
          <p:cNvSpPr>
            <a:spLocks noChangeArrowheads="1"/>
          </p:cNvSpPr>
          <p:nvPr userDrawn="1"/>
        </p:nvSpPr>
        <p:spPr bwMode="ltGray">
          <a:xfrm>
            <a:off x="251376" y="4895872"/>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2013 Cisco and/or its affiliates. All rights reserved.</a:t>
            </a:r>
            <a:endParaRPr lang="en-US" sz="600" dirty="0">
              <a:solidFill>
                <a:srgbClr val="C0C0C0"/>
              </a:solidFill>
            </a:endParaRPr>
          </a:p>
        </p:txBody>
      </p:sp>
    </p:spTree>
    <p:extLst>
      <p:ext uri="{BB962C8B-B14F-4D97-AF65-F5344CB8AC3E}">
        <p14:creationId xmlns:p14="http://schemas.microsoft.com/office/powerpoint/2010/main" val="72896445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2_Title Slide-White">
    <p:spTree>
      <p:nvGrpSpPr>
        <p:cNvPr id="1" name=""/>
        <p:cNvGrpSpPr/>
        <p:nvPr/>
      </p:nvGrpSpPr>
      <p:grpSpPr>
        <a:xfrm>
          <a:off x="0" y="0"/>
          <a:ext cx="0" cy="0"/>
          <a:chOff x="0" y="0"/>
          <a:chExt cx="0" cy="0"/>
        </a:xfrm>
      </p:grpSpPr>
      <p:pic>
        <p:nvPicPr>
          <p:cNvPr id="38" name="Picture 37" descr="bottom bar.jpg"/>
          <p:cNvPicPr>
            <a:picLocks noChangeAspect="1"/>
          </p:cNvPicPr>
          <p:nvPr userDrawn="1"/>
        </p:nvPicPr>
        <p:blipFill>
          <a:blip r:embed="rId2" cstate="print"/>
          <a:stretch>
            <a:fillRect/>
          </a:stretch>
        </p:blipFill>
        <p:spPr>
          <a:xfrm>
            <a:off x="333375" y="4783754"/>
            <a:ext cx="8477250" cy="122184"/>
          </a:xfrm>
          <a:prstGeom prst="rect">
            <a:avLst/>
          </a:prstGeom>
        </p:spPr>
      </p:pic>
      <p:sp>
        <p:nvSpPr>
          <p:cNvPr id="57" name="Rectangle 56"/>
          <p:cNvSpPr/>
          <p:nvPr userDrawn="1"/>
        </p:nvSpPr>
        <p:spPr>
          <a:xfrm>
            <a:off x="0" y="1"/>
            <a:ext cx="9129008" cy="478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grpSp>
        <p:nvGrpSpPr>
          <p:cNvPr id="4" name="Group 67"/>
          <p:cNvGrpSpPr/>
          <p:nvPr userDrawn="1"/>
        </p:nvGrpSpPr>
        <p:grpSpPr>
          <a:xfrm>
            <a:off x="341314" y="233364"/>
            <a:ext cx="829170" cy="328769"/>
            <a:chOff x="609600" y="528537"/>
            <a:chExt cx="1444734" cy="763789"/>
          </a:xfrm>
          <a:gradFill flip="none" rotWithShape="1">
            <a:gsLst>
              <a:gs pos="11000">
                <a:schemeClr val="accent2"/>
              </a:gs>
              <a:gs pos="100000">
                <a:schemeClr val="accent5"/>
              </a:gs>
            </a:gsLst>
            <a:lin ang="2700000" scaled="1"/>
            <a:tileRect/>
          </a:gra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dirty="0">
                <a:solidFill>
                  <a:srgbClr val="0096D6"/>
                </a:solidFil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dirty="0">
                <a:solidFill>
                  <a:srgbClr val="0096D6"/>
                </a:solidFil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dirty="0">
                <a:solidFill>
                  <a:srgbClr val="0096D6"/>
                </a:solidFil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dirty="0">
                <a:solidFill>
                  <a:srgbClr val="0096D6"/>
                </a:solidFil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dirty="0">
                <a:solidFill>
                  <a:srgbClr val="0096D6"/>
                </a:solidFil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dirty="0">
                <a:solidFill>
                  <a:srgbClr val="0096D6"/>
                </a:solidFil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dirty="0">
                <a:solidFill>
                  <a:srgbClr val="0096D6"/>
                </a:solidFil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dirty="0">
                <a:solidFill>
                  <a:srgbClr val="0096D6"/>
                </a:solidFill>
              </a:endParaRPr>
            </a:p>
          </p:txBody>
        </p:sp>
      </p:grpSp>
      <p:sp>
        <p:nvSpPr>
          <p:cNvPr id="88" name="Rectangle 87"/>
          <p:cNvSpPr/>
          <p:nvPr userDrawn="1"/>
        </p:nvSpPr>
        <p:spPr>
          <a:xfrm>
            <a:off x="1" y="4905970"/>
            <a:ext cx="9129008" cy="237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90" name="Rectangle 5"/>
          <p:cNvSpPr>
            <a:spLocks noChangeArrowheads="1"/>
          </p:cNvSpPr>
          <p:nvPr userDrawn="1"/>
        </p:nvSpPr>
        <p:spPr bwMode="ltGray">
          <a:xfrm>
            <a:off x="7784630" y="4894571"/>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91" name="Rectangle 7"/>
          <p:cNvSpPr>
            <a:spLocks noChangeArrowheads="1"/>
          </p:cNvSpPr>
          <p:nvPr userDrawn="1"/>
        </p:nvSpPr>
        <p:spPr bwMode="ltGray">
          <a:xfrm>
            <a:off x="8639984" y="4891493"/>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
        <p:nvSpPr>
          <p:cNvPr id="2" name="Title 1"/>
          <p:cNvSpPr>
            <a:spLocks noGrp="1"/>
          </p:cNvSpPr>
          <p:nvPr>
            <p:ph type="ctrTitle" hasCustomPrompt="1"/>
          </p:nvPr>
        </p:nvSpPr>
        <p:spPr>
          <a:xfrm>
            <a:off x="221396" y="927517"/>
            <a:ext cx="8112125" cy="2189084"/>
          </a:xfrm>
        </p:spPr>
        <p:txBody>
          <a:bodyPr/>
          <a:lstStyle>
            <a:lvl1pPr>
              <a:lnSpc>
                <a:spcPct val="90000"/>
              </a:lnSpc>
              <a:defRPr lang="en-US" sz="54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3348053"/>
            <a:ext cx="8112126" cy="288131"/>
          </a:xfrm>
        </p:spPr>
        <p:txBody>
          <a:bodyPr anchor="b" anchorCtr="0">
            <a:noAutofit/>
          </a:bodyPr>
          <a:lstStyle>
            <a:lvl1pPr marL="0" indent="0" algn="l">
              <a:buNone/>
              <a:defRPr lang="en-US" sz="2000" b="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3576641"/>
            <a:ext cx="8097838" cy="288131"/>
          </a:xfrm>
        </p:spPr>
        <p:txBody>
          <a:bodyPr/>
          <a:lstStyle>
            <a:lvl1pPr marL="0" indent="0">
              <a:buFontTx/>
              <a:buNone/>
              <a:defRPr lang="en-US" sz="1800" b="0" kern="1200" dirty="0">
                <a:solidFill>
                  <a:srgbClr val="6DB344"/>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41" y="3924579"/>
            <a:ext cx="8112125" cy="288131"/>
          </a:xfrm>
        </p:spPr>
        <p:txBody>
          <a:bodyPr/>
          <a:lstStyle>
            <a:lvl1pPr marL="0" indent="0">
              <a:buFontTx/>
              <a:buNone/>
              <a:defRPr lang="en-US" sz="1400" b="0" kern="1200" dirty="0">
                <a:solidFill>
                  <a:srgbClr val="6DB344"/>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0" name="Rectangle 4"/>
          <p:cNvSpPr>
            <a:spLocks noChangeArrowheads="1"/>
          </p:cNvSpPr>
          <p:nvPr userDrawn="1"/>
        </p:nvSpPr>
        <p:spPr bwMode="ltGray">
          <a:xfrm>
            <a:off x="251376" y="4895872"/>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2013 Cisco and/or its affiliates. All rights reserved.</a:t>
            </a:r>
            <a:endParaRPr lang="en-US" sz="600" dirty="0">
              <a:solidFill>
                <a:srgbClr val="C0C0C0"/>
              </a:solidFill>
            </a:endParaRPr>
          </a:p>
        </p:txBody>
      </p:sp>
    </p:spTree>
    <p:extLst>
      <p:ext uri="{BB962C8B-B14F-4D97-AF65-F5344CB8AC3E}">
        <p14:creationId xmlns:p14="http://schemas.microsoft.com/office/powerpoint/2010/main" val="735089128"/>
      </p:ext>
    </p:extLst>
  </p:cSld>
  <p:clrMapOvr>
    <a:masterClrMapping/>
  </p:clrMapOvr>
  <p:transition>
    <p:wipe dir="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13257" y="4745973"/>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4" name="Rectangle 7"/>
          <p:cNvSpPr>
            <a:spLocks noChangeArrowheads="1"/>
          </p:cNvSpPr>
          <p:nvPr userDrawn="1"/>
        </p:nvSpPr>
        <p:spPr bwMode="ltGray">
          <a:xfrm>
            <a:off x="8665598" y="4742895"/>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7" name="Text Placeholder 9"/>
          <p:cNvSpPr>
            <a:spLocks noGrp="1"/>
          </p:cNvSpPr>
          <p:nvPr>
            <p:ph type="body" sz="quarter" idx="11" hasCustomPrompt="1"/>
          </p:nvPr>
        </p:nvSpPr>
        <p:spPr>
          <a:xfrm>
            <a:off x="723286" y="4365139"/>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43"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cxnSp>
        <p:nvCxnSpPr>
          <p:cNvPr id="10" name="Straight Connector 9"/>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10"/>
            <a:ext cx="8168270" cy="2878673"/>
          </a:xfrm>
          <a:prstGeom prst="rect">
            <a:avLst/>
          </a:prstGeom>
        </p:spPr>
        <p:txBody>
          <a:bodyPr>
            <a:noAutofit/>
          </a:bodyPr>
          <a:lstStyle>
            <a:lvl1pPr marL="403225" indent="-403225"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210480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spTree>
      <p:nvGrpSpPr>
        <p:cNvPr id="1" name=""/>
        <p:cNvGrpSpPr/>
        <p:nvPr/>
      </p:nvGrpSpPr>
      <p:grpSpPr>
        <a:xfrm>
          <a:off x="0" y="0"/>
          <a:ext cx="0" cy="0"/>
          <a:chOff x="0" y="0"/>
          <a:chExt cx="0" cy="0"/>
        </a:xfrm>
      </p:grpSpPr>
      <p:pic>
        <p:nvPicPr>
          <p:cNvPr id="58"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5143500"/>
          </a:xfrm>
          <a:prstGeom prst="rect">
            <a:avLst/>
          </a:prstGeom>
          <a:noFill/>
        </p:spPr>
      </p:pic>
      <p:sp>
        <p:nvSpPr>
          <p:cNvPr id="59" name="Rounded Rectangle 58"/>
          <p:cNvSpPr/>
          <p:nvPr userDrawn="1"/>
        </p:nvSpPr>
        <p:spPr>
          <a:xfrm>
            <a:off x="1823499" y="-2677944"/>
            <a:ext cx="1729740" cy="105106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64" name="Rounded Rectangle 63"/>
          <p:cNvSpPr/>
          <p:nvPr userDrawn="1"/>
        </p:nvSpPr>
        <p:spPr>
          <a:xfrm>
            <a:off x="0" y="-478290"/>
            <a:ext cx="1729740" cy="6111323"/>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65" name="Rounded Rectangle 64"/>
          <p:cNvSpPr/>
          <p:nvPr userDrawn="1"/>
        </p:nvSpPr>
        <p:spPr>
          <a:xfrm rot="10800000">
            <a:off x="1013791" y="3186455"/>
            <a:ext cx="1729740" cy="6111323"/>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66" name="Rounded Rectangle 65"/>
          <p:cNvSpPr/>
          <p:nvPr userDrawn="1"/>
        </p:nvSpPr>
        <p:spPr>
          <a:xfrm>
            <a:off x="6585483" y="-2184960"/>
            <a:ext cx="1729740" cy="6111323"/>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67" name="Rounded Rectangle 66"/>
          <p:cNvSpPr/>
          <p:nvPr userDrawn="1"/>
        </p:nvSpPr>
        <p:spPr>
          <a:xfrm>
            <a:off x="8105451" y="4274397"/>
            <a:ext cx="1729740" cy="6111323"/>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68" name="Rounded Rectangle 67"/>
          <p:cNvSpPr/>
          <p:nvPr userDrawn="1"/>
        </p:nvSpPr>
        <p:spPr>
          <a:xfrm rot="10800000">
            <a:off x="3036073" y="1137130"/>
            <a:ext cx="1729740" cy="6111323"/>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69" name="Rectangle 5"/>
          <p:cNvSpPr>
            <a:spLocks noChangeArrowheads="1"/>
          </p:cNvSpPr>
          <p:nvPr userDrawn="1"/>
        </p:nvSpPr>
        <p:spPr bwMode="ltGray">
          <a:xfrm>
            <a:off x="7784630" y="4894571"/>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rPr>
              <a:t>Cisco Confidential</a:t>
            </a:r>
          </a:p>
        </p:txBody>
      </p:sp>
      <p:sp>
        <p:nvSpPr>
          <p:cNvPr id="70" name="Rectangle 4"/>
          <p:cNvSpPr>
            <a:spLocks noChangeArrowheads="1"/>
          </p:cNvSpPr>
          <p:nvPr userDrawn="1"/>
        </p:nvSpPr>
        <p:spPr bwMode="ltGray">
          <a:xfrm>
            <a:off x="251376" y="4895872"/>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rPr>
              <a:t>© 2013 Cisco and/or its affiliates. All rights reserved.</a:t>
            </a:r>
            <a:endParaRPr lang="en-US" sz="600" dirty="0">
              <a:solidFill>
                <a:srgbClr val="FFFFFF"/>
              </a:solidFill>
            </a:endParaRPr>
          </a:p>
        </p:txBody>
      </p:sp>
      <p:sp>
        <p:nvSpPr>
          <p:cNvPr id="71" name="Rectangle 7"/>
          <p:cNvSpPr>
            <a:spLocks noChangeArrowheads="1"/>
          </p:cNvSpPr>
          <p:nvPr userDrawn="1"/>
        </p:nvSpPr>
        <p:spPr bwMode="ltGray">
          <a:xfrm>
            <a:off x="8639984" y="4891493"/>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
        <p:nvSpPr>
          <p:cNvPr id="2" name="Title 1"/>
          <p:cNvSpPr>
            <a:spLocks noGrp="1"/>
          </p:cNvSpPr>
          <p:nvPr>
            <p:ph type="ctrTitle" hasCustomPrompt="1"/>
          </p:nvPr>
        </p:nvSpPr>
        <p:spPr>
          <a:xfrm>
            <a:off x="221396" y="927517"/>
            <a:ext cx="8112125" cy="2189084"/>
          </a:xfrm>
        </p:spPr>
        <p:txBody>
          <a:bodyPr/>
          <a:lstStyle>
            <a:lvl1pPr>
              <a:lnSpc>
                <a:spcPct val="90000"/>
              </a:lnSpc>
              <a:defRPr lang="en-US" sz="5400" b="0" kern="1200" spc="-20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3348053"/>
            <a:ext cx="8112126" cy="288131"/>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3576641"/>
            <a:ext cx="8097838" cy="288131"/>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41" y="3924579"/>
            <a:ext cx="8112125" cy="288131"/>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72" name="Group 38"/>
          <p:cNvGrpSpPr/>
          <p:nvPr userDrawn="1"/>
        </p:nvGrpSpPr>
        <p:grpSpPr>
          <a:xfrm>
            <a:off x="341314" y="233364"/>
            <a:ext cx="829170" cy="32876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dirty="0">
                <a:solidFill>
                  <a:srgbClr val="0096D6"/>
                </a:solidFil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dirty="0">
                <a:solidFill>
                  <a:srgbClr val="0096D6"/>
                </a:solidFil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dirty="0">
                <a:solidFill>
                  <a:srgbClr val="0096D6"/>
                </a:solidFil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dirty="0">
                <a:solidFill>
                  <a:srgbClr val="0096D6"/>
                </a:solidFil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dirty="0">
                <a:solidFill>
                  <a:srgbClr val="0096D6"/>
                </a:solidFil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dirty="0">
                <a:solidFill>
                  <a:srgbClr val="0096D6"/>
                </a:solidFil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dirty="0">
                <a:solidFill>
                  <a:srgbClr val="0096D6"/>
                </a:solidFil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dirty="0">
                <a:solidFill>
                  <a:srgbClr val="0096D6"/>
                </a:solidFill>
              </a:endParaRPr>
            </a:p>
          </p:txBody>
        </p:sp>
      </p:grpSp>
    </p:spTree>
    <p:extLst>
      <p:ext uri="{BB962C8B-B14F-4D97-AF65-F5344CB8AC3E}">
        <p14:creationId xmlns:p14="http://schemas.microsoft.com/office/powerpoint/2010/main" val="207916525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spTree>
      <p:nvGrpSpPr>
        <p:cNvPr id="1" name=""/>
        <p:cNvGrpSpPr/>
        <p:nvPr/>
      </p:nvGrpSpPr>
      <p:grpSpPr>
        <a:xfrm>
          <a:off x="0" y="0"/>
          <a:ext cx="0" cy="0"/>
          <a:chOff x="0" y="0"/>
          <a:chExt cx="0" cy="0"/>
        </a:xfrm>
      </p:grpSpPr>
      <p:grpSp>
        <p:nvGrpSpPr>
          <p:cNvPr id="31" name="Group 30"/>
          <p:cNvGrpSpPr/>
          <p:nvPr userDrawn="1"/>
        </p:nvGrpSpPr>
        <p:grpSpPr>
          <a:xfrm>
            <a:off x="-12700" y="-1542022"/>
            <a:ext cx="9847891" cy="14534360"/>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grpSp>
      <p:sp>
        <p:nvSpPr>
          <p:cNvPr id="69" name="Rectangle 5"/>
          <p:cNvSpPr>
            <a:spLocks noChangeArrowheads="1"/>
          </p:cNvSpPr>
          <p:nvPr userDrawn="1"/>
        </p:nvSpPr>
        <p:spPr bwMode="ltGray">
          <a:xfrm>
            <a:off x="7784630" y="4894571"/>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rPr>
              <a:t>Cisco Confidential</a:t>
            </a:r>
          </a:p>
        </p:txBody>
      </p:sp>
      <p:sp>
        <p:nvSpPr>
          <p:cNvPr id="70" name="Rectangle 4"/>
          <p:cNvSpPr>
            <a:spLocks noChangeArrowheads="1"/>
          </p:cNvSpPr>
          <p:nvPr userDrawn="1"/>
        </p:nvSpPr>
        <p:spPr bwMode="ltGray">
          <a:xfrm>
            <a:off x="251376" y="4895872"/>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rPr>
              <a:t>© 2013 Cisco and/or its affiliates. All rights reserved.</a:t>
            </a:r>
            <a:endParaRPr lang="en-US" sz="600" dirty="0">
              <a:solidFill>
                <a:srgbClr val="FFFFFF"/>
              </a:solidFill>
            </a:endParaRPr>
          </a:p>
        </p:txBody>
      </p:sp>
      <p:sp>
        <p:nvSpPr>
          <p:cNvPr id="71" name="Rectangle 7"/>
          <p:cNvSpPr>
            <a:spLocks noChangeArrowheads="1"/>
          </p:cNvSpPr>
          <p:nvPr userDrawn="1"/>
        </p:nvSpPr>
        <p:spPr bwMode="ltGray">
          <a:xfrm>
            <a:off x="8639984" y="4891493"/>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
        <p:nvSpPr>
          <p:cNvPr id="2" name="Title 1"/>
          <p:cNvSpPr>
            <a:spLocks noGrp="1"/>
          </p:cNvSpPr>
          <p:nvPr>
            <p:ph type="ctrTitle" hasCustomPrompt="1"/>
          </p:nvPr>
        </p:nvSpPr>
        <p:spPr>
          <a:xfrm>
            <a:off x="221396" y="927517"/>
            <a:ext cx="8112125" cy="2189084"/>
          </a:xfrm>
        </p:spPr>
        <p:txBody>
          <a:bodyPr/>
          <a:lstStyle>
            <a:lvl1pPr>
              <a:lnSpc>
                <a:spcPct val="90000"/>
              </a:lnSpc>
              <a:defRPr lang="en-US" sz="5400" b="0" kern="1200" spc="-20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3348053"/>
            <a:ext cx="8112126" cy="288131"/>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3576641"/>
            <a:ext cx="8097838" cy="288131"/>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41" y="3924579"/>
            <a:ext cx="8112125" cy="288131"/>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38"/>
          <p:cNvGrpSpPr/>
          <p:nvPr userDrawn="1"/>
        </p:nvGrpSpPr>
        <p:grpSpPr>
          <a:xfrm>
            <a:off x="341314" y="233364"/>
            <a:ext cx="829170" cy="328769"/>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dirty="0">
                <a:solidFill>
                  <a:srgbClr val="0096D6"/>
                </a:solidFil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dirty="0">
                <a:solidFill>
                  <a:srgbClr val="0096D6"/>
                </a:solidFil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dirty="0">
                <a:solidFill>
                  <a:srgbClr val="0096D6"/>
                </a:solidFil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dirty="0">
                <a:solidFill>
                  <a:srgbClr val="0096D6"/>
                </a:solidFil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dirty="0">
                <a:solidFill>
                  <a:srgbClr val="0096D6"/>
                </a:solidFil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dirty="0">
                <a:solidFill>
                  <a:srgbClr val="0096D6"/>
                </a:solidFil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dirty="0">
                <a:solidFill>
                  <a:srgbClr val="0096D6"/>
                </a:solidFil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dirty="0">
                <a:solidFill>
                  <a:srgbClr val="0096D6"/>
                </a:solidFill>
              </a:endParaRPr>
            </a:p>
          </p:txBody>
        </p:sp>
      </p:grpSp>
    </p:spTree>
    <p:extLst>
      <p:ext uri="{BB962C8B-B14F-4D97-AF65-F5344CB8AC3E}">
        <p14:creationId xmlns:p14="http://schemas.microsoft.com/office/powerpoint/2010/main" val="2295968093"/>
      </p:ext>
    </p:extLst>
  </p:cSld>
  <p:clrMapOvr>
    <a:masterClrMapping/>
  </p:clrMapOvr>
  <p:transition>
    <p:wipe dir="r"/>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p:cSld name="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2327046"/>
            <a:ext cx="8477250" cy="2578894"/>
          </a:xfrm>
          <a:prstGeom prst="rect">
            <a:avLst/>
          </a:prstGeom>
          <a:noFill/>
        </p:spPr>
      </p:pic>
      <p:sp>
        <p:nvSpPr>
          <p:cNvPr id="26" name="Rectangle 25"/>
          <p:cNvSpPr/>
          <p:nvPr userDrawn="1"/>
        </p:nvSpPr>
        <p:spPr>
          <a:xfrm>
            <a:off x="217360" y="2265390"/>
            <a:ext cx="8694295" cy="2518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27" name="Rectangle 3"/>
          <p:cNvSpPr>
            <a:spLocks noChangeArrowheads="1"/>
          </p:cNvSpPr>
          <p:nvPr/>
        </p:nvSpPr>
        <p:spPr bwMode="white">
          <a:xfrm>
            <a:off x="0" y="0"/>
            <a:ext cx="9144000" cy="133350"/>
          </a:xfrm>
          <a:prstGeom prst="rect">
            <a:avLst/>
          </a:prstGeom>
          <a:solidFill>
            <a:schemeClr val="bg2"/>
          </a:solidFill>
          <a:ln w="25400" algn="ctr">
            <a:noFill/>
            <a:miter lim="800000"/>
            <a:headEnd/>
            <a:tailEnd/>
          </a:ln>
          <a:effectLst/>
        </p:spPr>
        <p:txBody>
          <a:bodyPr wrap="none" anchor="ctr"/>
          <a:lstStyle/>
          <a:p>
            <a:pPr defTabSz="914400"/>
            <a:endParaRPr lang="en-US" dirty="0">
              <a:solidFill>
                <a:srgbClr val="0096D6"/>
              </a:solidFill>
            </a:endParaRPr>
          </a:p>
        </p:txBody>
      </p:sp>
      <p:sp>
        <p:nvSpPr>
          <p:cNvPr id="2" name="Title 1"/>
          <p:cNvSpPr>
            <a:spLocks noGrp="1"/>
          </p:cNvSpPr>
          <p:nvPr>
            <p:ph type="ctrTitle" hasCustomPrompt="1"/>
          </p:nvPr>
        </p:nvSpPr>
        <p:spPr>
          <a:xfrm>
            <a:off x="221396" y="662629"/>
            <a:ext cx="8112125" cy="1442011"/>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33350"/>
          </a:xfrm>
          <a:prstGeom prst="rect">
            <a:avLst/>
          </a:prstGeom>
          <a:solidFill>
            <a:schemeClr val="bg2"/>
          </a:solidFill>
          <a:ln w="25400" algn="ctr">
            <a:noFill/>
            <a:miter lim="800000"/>
            <a:headEnd/>
            <a:tailEnd/>
          </a:ln>
          <a:effectLst/>
        </p:spPr>
        <p:txBody>
          <a:bodyPr wrap="none" anchor="ctr"/>
          <a:lstStyle/>
          <a:p>
            <a:pPr defTabSz="914400"/>
            <a:endParaRPr lang="en-US" dirty="0">
              <a:solidFill>
                <a:srgbClr val="0096D6"/>
              </a:solidFill>
            </a:endParaRPr>
          </a:p>
        </p:txBody>
      </p:sp>
      <p:sp>
        <p:nvSpPr>
          <p:cNvPr id="24" name="Rectangle 5"/>
          <p:cNvSpPr>
            <a:spLocks noChangeArrowheads="1"/>
          </p:cNvSpPr>
          <p:nvPr userDrawn="1"/>
        </p:nvSpPr>
        <p:spPr bwMode="ltGray">
          <a:xfrm>
            <a:off x="7784630" y="4894571"/>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11" name="Rectangle 7"/>
          <p:cNvSpPr>
            <a:spLocks noChangeArrowheads="1"/>
          </p:cNvSpPr>
          <p:nvPr userDrawn="1"/>
        </p:nvSpPr>
        <p:spPr bwMode="ltGray">
          <a:xfrm>
            <a:off x="8639984" y="4891493"/>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pic>
        <p:nvPicPr>
          <p:cNvPr id="13" name="Picture 12" descr="bottom bar.jpg"/>
          <p:cNvPicPr>
            <a:picLocks noChangeAspect="1"/>
          </p:cNvPicPr>
          <p:nvPr userDrawn="1"/>
        </p:nvPicPr>
        <p:blipFill>
          <a:blip r:embed="rId3" cstate="print"/>
          <a:stretch>
            <a:fillRect/>
          </a:stretch>
        </p:blipFill>
        <p:spPr>
          <a:xfrm>
            <a:off x="333375" y="4783754"/>
            <a:ext cx="8477250" cy="122184"/>
          </a:xfrm>
          <a:prstGeom prst="rect">
            <a:avLst/>
          </a:prstGeom>
        </p:spPr>
      </p:pic>
      <p:sp>
        <p:nvSpPr>
          <p:cNvPr id="12" name="Rectangle 4"/>
          <p:cNvSpPr>
            <a:spLocks noChangeArrowheads="1"/>
          </p:cNvSpPr>
          <p:nvPr userDrawn="1"/>
        </p:nvSpPr>
        <p:spPr bwMode="ltGray">
          <a:xfrm>
            <a:off x="251376" y="4895872"/>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2013 Cisco and/or its affiliates. All rights reserved.</a:t>
            </a:r>
            <a:endParaRPr lang="en-US" sz="600" dirty="0">
              <a:solidFill>
                <a:srgbClr val="C0C0C0"/>
              </a:solidFill>
            </a:endParaRPr>
          </a:p>
        </p:txBody>
      </p:sp>
    </p:spTree>
    <p:extLst>
      <p:ext uri="{BB962C8B-B14F-4D97-AF65-F5344CB8AC3E}">
        <p14:creationId xmlns:p14="http://schemas.microsoft.com/office/powerpoint/2010/main" val="18203290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2327046"/>
            <a:ext cx="8477250" cy="2578894"/>
          </a:xfrm>
          <a:prstGeom prst="rect">
            <a:avLst/>
          </a:prstGeom>
          <a:noFill/>
        </p:spPr>
      </p:pic>
      <p:sp>
        <p:nvSpPr>
          <p:cNvPr id="26" name="Rectangle 25"/>
          <p:cNvSpPr/>
          <p:nvPr userDrawn="1"/>
        </p:nvSpPr>
        <p:spPr>
          <a:xfrm>
            <a:off x="217360" y="2265390"/>
            <a:ext cx="8694295" cy="1318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27" name="Rectangle 3"/>
          <p:cNvSpPr>
            <a:spLocks noChangeArrowheads="1"/>
          </p:cNvSpPr>
          <p:nvPr/>
        </p:nvSpPr>
        <p:spPr bwMode="white">
          <a:xfrm>
            <a:off x="0" y="0"/>
            <a:ext cx="9144000" cy="133350"/>
          </a:xfrm>
          <a:prstGeom prst="rect">
            <a:avLst/>
          </a:prstGeom>
          <a:solidFill>
            <a:schemeClr val="bg2"/>
          </a:solidFill>
          <a:ln w="25400" algn="ctr">
            <a:noFill/>
            <a:miter lim="800000"/>
            <a:headEnd/>
            <a:tailEnd/>
          </a:ln>
          <a:effectLst/>
        </p:spPr>
        <p:txBody>
          <a:bodyPr wrap="none" anchor="ctr"/>
          <a:lstStyle/>
          <a:p>
            <a:pPr defTabSz="914400"/>
            <a:endParaRPr lang="en-US" dirty="0">
              <a:solidFill>
                <a:srgbClr val="0096D6"/>
              </a:solidFill>
            </a:endParaRPr>
          </a:p>
        </p:txBody>
      </p:sp>
      <p:sp>
        <p:nvSpPr>
          <p:cNvPr id="2" name="Title 1"/>
          <p:cNvSpPr>
            <a:spLocks noGrp="1"/>
          </p:cNvSpPr>
          <p:nvPr>
            <p:ph type="ctrTitle" hasCustomPrompt="1"/>
          </p:nvPr>
        </p:nvSpPr>
        <p:spPr>
          <a:xfrm>
            <a:off x="221396" y="1475976"/>
            <a:ext cx="8112125" cy="1805282"/>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33350"/>
          </a:xfrm>
          <a:prstGeom prst="rect">
            <a:avLst/>
          </a:prstGeom>
          <a:solidFill>
            <a:schemeClr val="bg2"/>
          </a:solidFill>
          <a:ln w="25400" algn="ctr">
            <a:noFill/>
            <a:miter lim="800000"/>
            <a:headEnd/>
            <a:tailEnd/>
          </a:ln>
          <a:effectLst/>
        </p:spPr>
        <p:txBody>
          <a:bodyPr wrap="none" anchor="ctr"/>
          <a:lstStyle/>
          <a:p>
            <a:pPr defTabSz="914400"/>
            <a:endParaRPr lang="en-US" dirty="0">
              <a:solidFill>
                <a:srgbClr val="0096D6"/>
              </a:solidFill>
            </a:endParaRPr>
          </a:p>
        </p:txBody>
      </p:sp>
      <p:sp>
        <p:nvSpPr>
          <p:cNvPr id="24" name="Rectangle 5"/>
          <p:cNvSpPr>
            <a:spLocks noChangeArrowheads="1"/>
          </p:cNvSpPr>
          <p:nvPr userDrawn="1"/>
        </p:nvSpPr>
        <p:spPr bwMode="ltGray">
          <a:xfrm>
            <a:off x="7784630" y="4894571"/>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11" name="Rectangle 7"/>
          <p:cNvSpPr>
            <a:spLocks noChangeArrowheads="1"/>
          </p:cNvSpPr>
          <p:nvPr userDrawn="1"/>
        </p:nvSpPr>
        <p:spPr bwMode="ltGray">
          <a:xfrm>
            <a:off x="8639984" y="4891493"/>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pic>
        <p:nvPicPr>
          <p:cNvPr id="13" name="Picture 12" descr="bottom bar.jpg"/>
          <p:cNvPicPr>
            <a:picLocks noChangeAspect="1"/>
          </p:cNvPicPr>
          <p:nvPr userDrawn="1"/>
        </p:nvPicPr>
        <p:blipFill>
          <a:blip r:embed="rId3" cstate="print"/>
          <a:stretch>
            <a:fillRect/>
          </a:stretch>
        </p:blipFill>
        <p:spPr>
          <a:xfrm>
            <a:off x="333375" y="4783754"/>
            <a:ext cx="8477250" cy="122184"/>
          </a:xfrm>
          <a:prstGeom prst="rect">
            <a:avLst/>
          </a:prstGeom>
        </p:spPr>
      </p:pic>
      <p:sp>
        <p:nvSpPr>
          <p:cNvPr id="12" name="Rectangle 4"/>
          <p:cNvSpPr>
            <a:spLocks noChangeArrowheads="1"/>
          </p:cNvSpPr>
          <p:nvPr userDrawn="1"/>
        </p:nvSpPr>
        <p:spPr bwMode="ltGray">
          <a:xfrm>
            <a:off x="251376" y="4895872"/>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2013 Cisco and/or its affiliates. All rights reserved.</a:t>
            </a:r>
            <a:endParaRPr lang="en-US" sz="600" dirty="0">
              <a:solidFill>
                <a:srgbClr val="C0C0C0"/>
              </a:solidFill>
            </a:endParaRPr>
          </a:p>
        </p:txBody>
      </p:sp>
    </p:spTree>
    <p:extLst>
      <p:ext uri="{BB962C8B-B14F-4D97-AF65-F5344CB8AC3E}">
        <p14:creationId xmlns:p14="http://schemas.microsoft.com/office/powerpoint/2010/main" val="3253848772"/>
      </p:ext>
    </p:extLst>
  </p:cSld>
  <p:clrMapOvr>
    <a:masterClrMapping/>
  </p:clrMapOvr>
  <p:transition>
    <p:wipe dir="r"/>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5" y="324161"/>
            <a:ext cx="8588861" cy="628650"/>
          </a:xfr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008126"/>
            <a:ext cx="8578850" cy="3723894"/>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25586960"/>
      </p:ext>
    </p:extLst>
  </p:cSld>
  <p:clrMapOvr>
    <a:masterClrMapping/>
  </p:clrMapOvr>
  <p:transition>
    <p:wipe dir="r"/>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CCRE Bullet Layout">
    <p:spTree>
      <p:nvGrpSpPr>
        <p:cNvPr id="1" name=""/>
        <p:cNvGrpSpPr/>
        <p:nvPr/>
      </p:nvGrpSpPr>
      <p:grpSpPr>
        <a:xfrm>
          <a:off x="0" y="0"/>
          <a:ext cx="0" cy="0"/>
          <a:chOff x="0" y="0"/>
          <a:chExt cx="0" cy="0"/>
        </a:xfrm>
      </p:grpSpPr>
      <p:sp>
        <p:nvSpPr>
          <p:cNvPr id="2" name="Title 1"/>
          <p:cNvSpPr>
            <a:spLocks noGrp="1"/>
          </p:cNvSpPr>
          <p:nvPr>
            <p:ph type="title"/>
          </p:nvPr>
        </p:nvSpPr>
        <p:spPr>
          <a:xfrm>
            <a:off x="229705" y="583913"/>
            <a:ext cx="8588861" cy="463554"/>
          </a:xfrm>
        </p:spPr>
        <p:txBody>
          <a:bodyPr/>
          <a:lstStyle/>
          <a:p>
            <a:r>
              <a:rPr lang="en-US" smtClean="0"/>
              <a:t>Click to edit Master title style</a:t>
            </a:r>
            <a:endParaRPr lang="en-US" dirty="0"/>
          </a:p>
        </p:txBody>
      </p:sp>
      <p:pic>
        <p:nvPicPr>
          <p:cNvPr id="3" name="Picture 2" descr="ccre-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04417" y="130164"/>
            <a:ext cx="1145295" cy="311330"/>
          </a:xfrm>
          <a:prstGeom prst="rect">
            <a:avLst/>
          </a:prstGeom>
        </p:spPr>
      </p:pic>
      <p:pic>
        <p:nvPicPr>
          <p:cNvPr id="4" name="Picture 3" descr="cisco-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471" y="112803"/>
            <a:ext cx="795720" cy="340522"/>
          </a:xfrm>
          <a:prstGeom prst="rect">
            <a:avLst/>
          </a:prstGeom>
        </p:spPr>
      </p:pic>
    </p:spTree>
    <p:extLst>
      <p:ext uri="{BB962C8B-B14F-4D97-AF65-F5344CB8AC3E}">
        <p14:creationId xmlns:p14="http://schemas.microsoft.com/office/powerpoint/2010/main" val="4158664086"/>
      </p:ext>
    </p:extLst>
  </p:cSld>
  <p:clrMapOvr>
    <a:masterClrMapping/>
  </p:clrMapOvr>
  <p:transition>
    <p:wipe dir="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5" y="324161"/>
            <a:ext cx="8588861" cy="628650"/>
          </a:xfr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239716" y="1004810"/>
            <a:ext cx="4122425" cy="3724275"/>
          </a:xfrm>
        </p:spPr>
        <p:txBody>
          <a:bodyPr>
            <a:no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784" y="1004810"/>
            <a:ext cx="4122425" cy="3724275"/>
          </a:xfrm>
        </p:spPr>
        <p:txBody>
          <a:bodyPr>
            <a:no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2488405"/>
      </p:ext>
    </p:extLst>
  </p:cSld>
  <p:clrMapOvr>
    <a:masterClrMapping/>
  </p:clrMapOvr>
  <p:transition>
    <p:wipe dir="r"/>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39716" y="1004810"/>
            <a:ext cx="4103687" cy="3724275"/>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310764"/>
            <a:ext cx="3236976" cy="484748"/>
          </a:xfrm>
        </p:spPr>
        <p:txBody>
          <a:bodyPr>
            <a:noAutofit/>
          </a:bodyPr>
          <a:lstStyle>
            <a:lvl1pPr marL="114300" indent="-114300" algn="l" defTabSz="914400" rtl="0" eaLnBrk="1" latinLnBrk="0" hangingPunct="1">
              <a:lnSpc>
                <a:spcPct val="90000"/>
              </a:lnSpc>
              <a:spcBef>
                <a:spcPts val="0"/>
              </a:spcBef>
              <a:buNone/>
              <a:defRPr lang="en-US" sz="2000" kern="1200" dirty="0" smtClean="0">
                <a:gradFill>
                  <a:gsLst>
                    <a:gs pos="0">
                      <a:schemeClr val="tx1"/>
                    </a:gs>
                    <a:gs pos="47000">
                      <a:schemeClr val="accent2"/>
                    </a:gs>
                    <a:gs pos="100000">
                      <a:schemeClr val="accent4"/>
                    </a:gs>
                  </a:gsLst>
                  <a:lin ang="3600000" scaled="0"/>
                </a:gradFill>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4" name="Rectangle 5"/>
          <p:cNvSpPr>
            <a:spLocks noChangeArrowheads="1"/>
          </p:cNvSpPr>
          <p:nvPr userDrawn="1"/>
        </p:nvSpPr>
        <p:spPr bwMode="ltGray">
          <a:xfrm>
            <a:off x="7784630" y="4894571"/>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13" name="Rectangle 7"/>
          <p:cNvSpPr>
            <a:spLocks noChangeArrowheads="1"/>
          </p:cNvSpPr>
          <p:nvPr userDrawn="1"/>
        </p:nvSpPr>
        <p:spPr bwMode="ltGray">
          <a:xfrm>
            <a:off x="8639984" y="4891493"/>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
        <p:nvSpPr>
          <p:cNvPr id="16" name="Title 15"/>
          <p:cNvSpPr>
            <a:spLocks noGrp="1"/>
          </p:cNvSpPr>
          <p:nvPr>
            <p:ph type="title"/>
          </p:nvPr>
        </p:nvSpPr>
        <p:spPr/>
        <p:txBody>
          <a:body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5334000" y="3657600"/>
            <a:ext cx="3200400" cy="342900"/>
          </a:xfrm>
        </p:spPr>
        <p:txBody>
          <a:bodyPr anchor="t">
            <a:noAutofit/>
          </a:bodyPr>
          <a:lstStyle>
            <a:lvl1pPr marL="0" indent="0">
              <a:buFontTx/>
              <a:buNone/>
              <a:defRPr sz="1600">
                <a:solidFill>
                  <a:schemeClr val="bg2">
                    <a:lumMod val="50000"/>
                  </a:schemeClr>
                </a:solidFill>
              </a:defRPr>
            </a:lvl1pPr>
          </a:lstStyle>
          <a:p>
            <a:pPr lvl="0"/>
            <a:r>
              <a:rPr lang="en-US" dirty="0" smtClean="0"/>
              <a:t>Source Name</a:t>
            </a:r>
            <a:endParaRPr lang="en-US" dirty="0"/>
          </a:p>
        </p:txBody>
      </p:sp>
      <p:pic>
        <p:nvPicPr>
          <p:cNvPr id="9" name="Picture 8" descr="bottom bar.jpg"/>
          <p:cNvPicPr>
            <a:picLocks noChangeAspect="1"/>
          </p:cNvPicPr>
          <p:nvPr userDrawn="1"/>
        </p:nvPicPr>
        <p:blipFill>
          <a:blip r:embed="rId2" cstate="print"/>
          <a:stretch>
            <a:fillRect/>
          </a:stretch>
        </p:blipFill>
        <p:spPr>
          <a:xfrm>
            <a:off x="333375" y="4783754"/>
            <a:ext cx="8477250" cy="122184"/>
          </a:xfrm>
          <a:prstGeom prst="rect">
            <a:avLst/>
          </a:prstGeom>
        </p:spPr>
      </p:pic>
      <p:sp>
        <p:nvSpPr>
          <p:cNvPr id="10" name="Rectangle 4"/>
          <p:cNvSpPr>
            <a:spLocks noChangeArrowheads="1"/>
          </p:cNvSpPr>
          <p:nvPr userDrawn="1"/>
        </p:nvSpPr>
        <p:spPr bwMode="ltGray">
          <a:xfrm>
            <a:off x="251376" y="4895872"/>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2013 Cisco and/or its affiliates. All rights reserved.</a:t>
            </a:r>
            <a:endParaRPr lang="en-US" sz="600" dirty="0">
              <a:solidFill>
                <a:srgbClr val="C0C0C0"/>
              </a:solidFill>
            </a:endParaRPr>
          </a:p>
        </p:txBody>
      </p:sp>
    </p:spTree>
    <p:extLst>
      <p:ext uri="{BB962C8B-B14F-4D97-AF65-F5344CB8AC3E}">
        <p14:creationId xmlns:p14="http://schemas.microsoft.com/office/powerpoint/2010/main" val="3461117513"/>
      </p:ext>
    </p:extLst>
  </p:cSld>
  <p:clrMapOvr>
    <a:masterClrMapping/>
  </p:clrMapOvr>
  <p:transition>
    <p:wipe dir="r"/>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5" y="324161"/>
            <a:ext cx="8588861" cy="62865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963646708"/>
      </p:ext>
    </p:extLst>
  </p:cSld>
  <p:clrMapOvr>
    <a:masterClrMapping/>
  </p:clrMapOvr>
  <p:transition>
    <p:wipe dir="r"/>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221456"/>
            <a:ext cx="4123944" cy="62865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19455" y="1200150"/>
            <a:ext cx="4142232" cy="3394710"/>
          </a:xfrm>
        </p:spPr>
        <p:txBody>
          <a:bodyPr/>
          <a:lstStyle>
            <a:lvl1pPr marL="0" indent="0">
              <a:buNone/>
              <a:defRPr>
                <a:solidFill>
                  <a:schemeClr val="tx2"/>
                </a:solidFill>
                <a:latin typeface="+mj-lt"/>
              </a:defRPr>
            </a:lvl1pPr>
            <a:lvl2pPr marL="635000" indent="-228600">
              <a:buClr>
                <a:schemeClr val="accent5"/>
              </a:buClr>
              <a:buFont typeface="Arial" pitchFamily="34" charset="0"/>
              <a:buChar char="•"/>
              <a:tabLst/>
              <a:defRPr>
                <a:solidFill>
                  <a:schemeClr val="tx2"/>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200150"/>
            <a:ext cx="4005072" cy="3394710"/>
          </a:xfrm>
        </p:spPr>
        <p:txBody>
          <a:bodyPr/>
          <a:lstStyle>
            <a:lvl1pPr marL="0" indent="0">
              <a:buFontTx/>
              <a:buNone/>
              <a:defRPr>
                <a:solidFill>
                  <a:schemeClr val="accent1"/>
                </a:solidFill>
                <a:latin typeface="+mj-lt"/>
              </a:defRPr>
            </a:lvl1pPr>
            <a:lvl2pPr marL="635000" indent="-228600">
              <a:buClr>
                <a:schemeClr val="accent1">
                  <a:lumMod val="40000"/>
                  <a:lumOff val="60000"/>
                </a:schemeClr>
              </a:buClr>
              <a:buFont typeface="Arial" pitchFamily="34" charset="0"/>
              <a:buChar char="•"/>
              <a:defRPr>
                <a:solidFill>
                  <a:schemeClr val="accent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22" name="Rectangle 5"/>
          <p:cNvSpPr>
            <a:spLocks noChangeArrowheads="1"/>
          </p:cNvSpPr>
          <p:nvPr/>
        </p:nvSpPr>
        <p:spPr bwMode="ltGray">
          <a:xfrm>
            <a:off x="7784630" y="4894571"/>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11" name="Rectangle 7"/>
          <p:cNvSpPr>
            <a:spLocks noChangeArrowheads="1"/>
          </p:cNvSpPr>
          <p:nvPr userDrawn="1"/>
        </p:nvSpPr>
        <p:spPr bwMode="ltGray">
          <a:xfrm>
            <a:off x="8639984" y="4891493"/>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
        <p:nvSpPr>
          <p:cNvPr id="16" name="Text Placeholder 15"/>
          <p:cNvSpPr>
            <a:spLocks noGrp="1"/>
          </p:cNvSpPr>
          <p:nvPr>
            <p:ph type="body" sz="quarter" idx="13" hasCustomPrompt="1"/>
          </p:nvPr>
        </p:nvSpPr>
        <p:spPr>
          <a:xfrm>
            <a:off x="4830903" y="221456"/>
            <a:ext cx="4132262" cy="628650"/>
          </a:xfrm>
        </p:spPr>
        <p:txBody>
          <a:bodyPr lIns="82296" rIns="82296"/>
          <a:lstStyle>
            <a:lvl1pPr marL="0" indent="0" algn="l" defTabSz="914400" rtl="0" eaLnBrk="1" latinLnBrk="0" hangingPunct="1">
              <a:lnSpc>
                <a:spcPct val="80000"/>
              </a:lnSpc>
              <a:spcBef>
                <a:spcPct val="0"/>
              </a:spcBef>
              <a:buFontTx/>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pPr lvl="0"/>
            <a:r>
              <a:rPr kumimoji="0" lang="en-US" sz="3600" b="0" i="0" u="none" strike="noStrike" kern="1200" cap="none" spc="-100" normalizeH="0" baseline="0" noProof="0" dirty="0" smtClean="0">
                <a:ln>
                  <a:noFill/>
                </a:ln>
                <a:gradFill>
                  <a:gsLst>
                    <a:gs pos="0">
                      <a:srgbClr val="0096D6"/>
                    </a:gs>
                    <a:gs pos="44000">
                      <a:srgbClr val="01BBBB"/>
                    </a:gs>
                    <a:gs pos="100000">
                      <a:srgbClr val="008041"/>
                    </a:gs>
                  </a:gsLst>
                  <a:lin ang="4800000" scaled="0"/>
                </a:gradFill>
                <a:effectLst/>
                <a:uLnTx/>
                <a:uFillTx/>
                <a:latin typeface="+mj-lt"/>
                <a:ea typeface="+mj-ea"/>
                <a:cs typeface="+mj-cs"/>
              </a:rPr>
              <a:t>Two Column</a:t>
            </a:r>
            <a:br>
              <a:rPr kumimoji="0" lang="en-US" sz="3600" b="0" i="0" u="none" strike="noStrike" kern="1200" cap="none" spc="-100" normalizeH="0" baseline="0" noProof="0" dirty="0" smtClean="0">
                <a:ln>
                  <a:noFill/>
                </a:ln>
                <a:gradFill>
                  <a:gsLst>
                    <a:gs pos="0">
                      <a:srgbClr val="0096D6"/>
                    </a:gs>
                    <a:gs pos="44000">
                      <a:srgbClr val="01BBBB"/>
                    </a:gs>
                    <a:gs pos="100000">
                      <a:srgbClr val="008041"/>
                    </a:gs>
                  </a:gsLst>
                  <a:lin ang="4800000" scaled="0"/>
                </a:gradFill>
                <a:effectLst/>
                <a:uLnTx/>
                <a:uFillTx/>
                <a:latin typeface="+mj-lt"/>
                <a:ea typeface="+mj-ea"/>
                <a:cs typeface="+mj-cs"/>
              </a:rPr>
            </a:br>
            <a:r>
              <a:rPr kumimoji="0" lang="en-US" sz="3600" b="0" i="0" u="none" strike="noStrike" kern="1200" cap="none" spc="-100" normalizeH="0" baseline="0" noProof="0" dirty="0" smtClean="0">
                <a:ln>
                  <a:noFill/>
                </a:ln>
                <a:gradFill>
                  <a:gsLst>
                    <a:gs pos="0">
                      <a:srgbClr val="0096D6"/>
                    </a:gs>
                    <a:gs pos="44000">
                      <a:srgbClr val="01BBBB"/>
                    </a:gs>
                    <a:gs pos="100000">
                      <a:srgbClr val="008041"/>
                    </a:gs>
                  </a:gsLst>
                  <a:lin ang="4800000" scaled="0"/>
                </a:gradFill>
                <a:effectLst/>
                <a:uLnTx/>
                <a:uFillTx/>
                <a:latin typeface="+mj-lt"/>
                <a:ea typeface="+mj-ea"/>
                <a:cs typeface="+mj-cs"/>
              </a:rPr>
              <a:t>Title Right</a:t>
            </a:r>
            <a:endParaRPr lang="en-US" dirty="0"/>
          </a:p>
        </p:txBody>
      </p:sp>
      <p:pic>
        <p:nvPicPr>
          <p:cNvPr id="13" name="Picture 12" descr="bottom bar.jpg"/>
          <p:cNvPicPr>
            <a:picLocks noChangeAspect="1"/>
          </p:cNvPicPr>
          <p:nvPr userDrawn="1"/>
        </p:nvPicPr>
        <p:blipFill>
          <a:blip r:embed="rId2" cstate="print"/>
          <a:stretch>
            <a:fillRect/>
          </a:stretch>
        </p:blipFill>
        <p:spPr>
          <a:xfrm>
            <a:off x="333375" y="4783754"/>
            <a:ext cx="8477250" cy="122184"/>
          </a:xfrm>
          <a:prstGeom prst="rect">
            <a:avLst/>
          </a:prstGeom>
        </p:spPr>
      </p:pic>
      <p:sp>
        <p:nvSpPr>
          <p:cNvPr id="14" name="Rectangle 4"/>
          <p:cNvSpPr>
            <a:spLocks noChangeArrowheads="1"/>
          </p:cNvSpPr>
          <p:nvPr userDrawn="1"/>
        </p:nvSpPr>
        <p:spPr bwMode="ltGray">
          <a:xfrm>
            <a:off x="251376" y="4895872"/>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2013 Cisco and/or its affiliates. All rights reserved.</a:t>
            </a:r>
            <a:endParaRPr lang="en-US" sz="600" dirty="0">
              <a:solidFill>
                <a:srgbClr val="C0C0C0"/>
              </a:solidFill>
            </a:endParaRPr>
          </a:p>
        </p:txBody>
      </p:sp>
    </p:spTree>
    <p:extLst>
      <p:ext uri="{BB962C8B-B14F-4D97-AF65-F5344CB8AC3E}">
        <p14:creationId xmlns:p14="http://schemas.microsoft.com/office/powerpoint/2010/main" val="480675950"/>
      </p:ext>
    </p:extLst>
  </p:cSld>
  <p:clrMapOvr>
    <a:masterClrMapping/>
  </p:clrMapOvr>
  <p:transition>
    <p:wipe dir="r"/>
  </p:transition>
  <p:timing>
    <p:tnLst>
      <p:par>
        <p:cTn id="1" dur="indefinite" restart="never" nodeType="tmRoot"/>
      </p:par>
    </p:tnLst>
  </p:timing>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21393" y="940710"/>
            <a:ext cx="8301718" cy="2878673"/>
          </a:xfrm>
          <a:prstGeom prst="rect">
            <a:avLst/>
          </a:prstGeom>
        </p:spPr>
        <p:txBody>
          <a:bodyPr anchor="t" anchorCtr="1">
            <a:noAutofit/>
          </a:bodyPr>
          <a:lstStyle>
            <a:lvl1pPr algn="ctr">
              <a:lnSpc>
                <a:spcPct val="90000"/>
              </a:lnSpc>
              <a:defRPr sz="230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4365139"/>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100984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244475" y="1200151"/>
            <a:ext cx="2622550" cy="3293269"/>
          </a:xfrm>
        </p:spPr>
        <p:txBody>
          <a:bodyPr/>
          <a:lstStyle>
            <a:lvl1pPr>
              <a:defRPr>
                <a:solidFill>
                  <a:schemeClr val="tx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7" y="1200151"/>
            <a:ext cx="2593975" cy="3271838"/>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8" y="1200151"/>
            <a:ext cx="2633662" cy="3250406"/>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19456" y="75438"/>
            <a:ext cx="2670048" cy="864108"/>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3255264" y="75438"/>
            <a:ext cx="2670048" cy="864108"/>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6273302" y="75438"/>
            <a:ext cx="2670048" cy="864108"/>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1840215081"/>
      </p:ext>
    </p:extLst>
  </p:cSld>
  <p:clrMapOvr>
    <a:masterClrMapping/>
  </p:clrMapOvr>
  <p:transition>
    <p:wipe dir="r"/>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246972" y="329783"/>
            <a:ext cx="8567244" cy="628650"/>
          </a:xfr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7" y="1107281"/>
            <a:ext cx="8439461" cy="3228975"/>
          </a:xfrm>
        </p:spPr>
        <p:txBody>
          <a:bodyPr anchor="ctr" anchorCtr="1"/>
          <a:lstStyle>
            <a:lvl1pPr>
              <a:buNone/>
              <a:defRPr>
                <a:latin typeface="+mj-lt"/>
              </a:defRPr>
            </a:lvl1pPr>
          </a:lstStyle>
          <a:p>
            <a:r>
              <a:rPr lang="en-US" dirty="0" smtClean="0"/>
              <a:t>Click icon to add chart</a:t>
            </a:r>
            <a:endParaRPr lang="en-US" dirty="0"/>
          </a:p>
        </p:txBody>
      </p:sp>
      <p:sp>
        <p:nvSpPr>
          <p:cNvPr id="4" name="Text Placeholder 9"/>
          <p:cNvSpPr>
            <a:spLocks noGrp="1"/>
          </p:cNvSpPr>
          <p:nvPr>
            <p:ph type="body" sz="quarter" idx="11" hasCustomPrompt="1"/>
          </p:nvPr>
        </p:nvSpPr>
        <p:spPr>
          <a:xfrm>
            <a:off x="249466" y="4546587"/>
            <a:ext cx="7461250" cy="207749"/>
          </a:xfrm>
        </p:spPr>
        <p:txBody>
          <a:bodyPr wrap="square" anchor="b" anchorCtr="0">
            <a:noAutofit/>
          </a:bodyPr>
          <a:lstStyle>
            <a:lvl1pPr algn="l" defTabSz="804863">
              <a:lnSpc>
                <a:spcPct val="100000"/>
              </a:lnSpc>
              <a:spcBef>
                <a:spcPct val="50000"/>
              </a:spcBef>
              <a:buNone/>
              <a:defRPr sz="12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2084800401"/>
      </p:ext>
    </p:extLst>
  </p:cSld>
  <p:clrMapOvr>
    <a:masterClrMapping/>
  </p:clrMapOvr>
  <p:transition>
    <p:wipe dir="r"/>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4072683"/>
            <a:ext cx="8558698" cy="62865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200150"/>
            <a:ext cx="4005072" cy="2811780"/>
          </a:xfrm>
        </p:spPr>
        <p:txBody>
          <a:bodyPr anchor="ctr" anchorCtr="0">
            <a:noAutofit/>
          </a:bodyPr>
          <a:lstStyle>
            <a:lvl1pPr marL="0" indent="0">
              <a:buFontTx/>
              <a:buNone/>
              <a:defRPr sz="2400" baseline="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460754"/>
            <a:ext cx="3429000" cy="2242566"/>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433008807"/>
      </p:ext>
    </p:extLst>
  </p:cSld>
  <p:clrMapOvr>
    <a:masterClrMapping/>
  </p:clrMapOvr>
  <p:transition>
    <p:wipe dir="r"/>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4072683"/>
            <a:ext cx="8558698" cy="62865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203612914"/>
      </p:ext>
    </p:extLst>
  </p:cSld>
  <p:clrMapOvr>
    <a:masterClrMapping/>
  </p:clrMapOvr>
  <p:transition>
    <p:wipe dir="r"/>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65201" y="4381978"/>
            <a:ext cx="8112126" cy="288131"/>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9144000" cy="133350"/>
          </a:xfrm>
          <a:prstGeom prst="rect">
            <a:avLst/>
          </a:prstGeom>
          <a:solidFill>
            <a:schemeClr val="bg2"/>
          </a:solidFill>
          <a:ln w="25400" algn="ctr">
            <a:noFill/>
            <a:miter lim="800000"/>
            <a:headEnd/>
            <a:tailEnd/>
          </a:ln>
          <a:effectLst/>
        </p:spPr>
        <p:txBody>
          <a:bodyPr wrap="none" anchor="ctr"/>
          <a:lstStyle/>
          <a:p>
            <a:pPr defTabSz="914400"/>
            <a:endParaRPr lang="en-US" dirty="0">
              <a:solidFill>
                <a:srgbClr val="0096D6"/>
              </a:solidFill>
            </a:endParaRPr>
          </a:p>
        </p:txBody>
      </p:sp>
      <p:sp>
        <p:nvSpPr>
          <p:cNvPr id="2" name="Title 1"/>
          <p:cNvSpPr>
            <a:spLocks noGrp="1"/>
          </p:cNvSpPr>
          <p:nvPr>
            <p:ph type="ctrTitle" hasCustomPrompt="1"/>
          </p:nvPr>
        </p:nvSpPr>
        <p:spPr>
          <a:xfrm>
            <a:off x="219459" y="486918"/>
            <a:ext cx="8112125" cy="3360420"/>
          </a:xfrm>
        </p:spPr>
        <p:txBody>
          <a:bodyPr/>
          <a:lstStyle>
            <a:lvl1pPr marL="233363" indent="-233363" algn="l" defTabSz="914400" rtl="0" eaLnBrk="1" latinLnBrk="0" hangingPunct="1">
              <a:lnSpc>
                <a:spcPct val="80000"/>
              </a:lnSpc>
              <a:spcBef>
                <a:spcPct val="0"/>
              </a:spcBef>
              <a:buClr>
                <a:schemeClr val="tx1"/>
              </a:buClr>
              <a:buFont typeface="Arial" pitchFamily="34" charset="0"/>
              <a:buChar char="“"/>
              <a:defRPr lang="en-US" sz="54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Presentation Title Goes Here</a:t>
            </a:r>
            <a:endParaRPr lang="en-US" dirty="0"/>
          </a:p>
        </p:txBody>
      </p:sp>
      <p:sp>
        <p:nvSpPr>
          <p:cNvPr id="49" name="Rectangle 3"/>
          <p:cNvSpPr>
            <a:spLocks noChangeArrowheads="1"/>
          </p:cNvSpPr>
          <p:nvPr/>
        </p:nvSpPr>
        <p:spPr bwMode="hidden">
          <a:xfrm>
            <a:off x="0" y="0"/>
            <a:ext cx="9144000" cy="133350"/>
          </a:xfrm>
          <a:prstGeom prst="rect">
            <a:avLst/>
          </a:prstGeom>
          <a:solidFill>
            <a:schemeClr val="bg2"/>
          </a:solidFill>
          <a:ln w="25400" algn="ctr">
            <a:noFill/>
            <a:miter lim="800000"/>
            <a:headEnd/>
            <a:tailEnd/>
          </a:ln>
          <a:effectLst/>
        </p:spPr>
        <p:txBody>
          <a:bodyPr wrap="none" anchor="ctr"/>
          <a:lstStyle/>
          <a:p>
            <a:pPr defTabSz="914400"/>
            <a:endParaRPr lang="en-US" dirty="0">
              <a:solidFill>
                <a:srgbClr val="0096D6"/>
              </a:solidFill>
            </a:endParaRPr>
          </a:p>
        </p:txBody>
      </p:sp>
    </p:spTree>
    <p:extLst>
      <p:ext uri="{BB962C8B-B14F-4D97-AF65-F5344CB8AC3E}">
        <p14:creationId xmlns:p14="http://schemas.microsoft.com/office/powerpoint/2010/main" val="293217390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3" name="Rectangle 2"/>
          <p:cNvSpPr/>
          <p:nvPr/>
        </p:nvSpPr>
        <p:spPr>
          <a:xfrm flipV="1">
            <a:off x="217360" y="4766873"/>
            <a:ext cx="8694295" cy="1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4" name="Title 1"/>
          <p:cNvSpPr>
            <a:spLocks noGrp="1"/>
          </p:cNvSpPr>
          <p:nvPr>
            <p:ph type="title" hasCustomPrompt="1"/>
          </p:nvPr>
        </p:nvSpPr>
        <p:spPr>
          <a:xfrm>
            <a:off x="229702" y="1439057"/>
            <a:ext cx="4117446" cy="226538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233172"/>
            <a:ext cx="3895344" cy="4656582"/>
          </a:xfrm>
        </p:spPr>
        <p:txBody>
          <a:bodyPr anchor="ctr" anchorCtr="0">
            <a:noAutofit/>
          </a:bodyPr>
          <a:lstStyle>
            <a:lvl1pPr marL="0" indent="0">
              <a:buFontTx/>
              <a:buNone/>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4441930" y="583250"/>
            <a:ext cx="89319" cy="3965757"/>
          </a:xfrm>
          <a:prstGeom prst="rect">
            <a:avLst/>
          </a:prstGeom>
          <a:noFill/>
          <a:ln>
            <a:noFill/>
          </a:ln>
        </p:spPr>
      </p:pic>
    </p:spTree>
    <p:extLst>
      <p:ext uri="{BB962C8B-B14F-4D97-AF65-F5344CB8AC3E}">
        <p14:creationId xmlns:p14="http://schemas.microsoft.com/office/powerpoint/2010/main" val="259282452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439057"/>
            <a:ext cx="4117446" cy="226538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233172"/>
            <a:ext cx="3895344" cy="4656582"/>
          </a:xfrm>
        </p:spPr>
        <p:txBody>
          <a:bodyPr anchor="ctr" anchorCtr="0">
            <a:noAutofit/>
          </a:bodyPr>
          <a:lstStyle>
            <a:lvl1pPr marL="0" indent="0">
              <a:buFontTx/>
              <a:buNone/>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3126841317"/>
      </p:ext>
    </p:extLst>
  </p:cSld>
  <p:clrMapOvr>
    <a:masterClrMapping/>
  </p:clrMapOvr>
  <p:transition>
    <p:wipe dir="r"/>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6" y="3209546"/>
            <a:ext cx="4684867" cy="288131"/>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341316" y="233364"/>
            <a:ext cx="908367" cy="360170"/>
            <a:chOff x="609600" y="528537"/>
            <a:chExt cx="1444734" cy="763789"/>
          </a:xfrm>
          <a:gradFill flip="none" rotWithShape="1">
            <a:gsLst>
              <a:gs pos="11000">
                <a:schemeClr val="accent2"/>
              </a:gs>
              <a:gs pos="100000">
                <a:schemeClr val="accent5"/>
              </a:gs>
            </a:gsLst>
            <a:lin ang="2700000" scaled="1"/>
            <a:tileRect/>
          </a:gra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dirty="0">
                <a:solidFill>
                  <a:srgbClr val="0096D6"/>
                </a:solidFil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dirty="0">
                <a:solidFill>
                  <a:srgbClr val="0096D6"/>
                </a:solidFil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dirty="0">
                <a:solidFill>
                  <a:srgbClr val="0096D6"/>
                </a:solidFil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dirty="0">
                <a:solidFill>
                  <a:srgbClr val="0096D6"/>
                </a:solidFil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dirty="0">
                <a:solidFill>
                  <a:srgbClr val="0096D6"/>
                </a:solidFil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dirty="0">
                <a:solidFill>
                  <a:srgbClr val="0096D6"/>
                </a:solidFil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dirty="0">
                <a:solidFill>
                  <a:srgbClr val="0096D6"/>
                </a:solidFil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dirty="0">
                <a:solidFill>
                  <a:srgbClr val="0096D6"/>
                </a:solidFill>
              </a:endParaRPr>
            </a:p>
          </p:txBody>
        </p:sp>
      </p:grpSp>
      <p:sp>
        <p:nvSpPr>
          <p:cNvPr id="27" name="Rectangle 3"/>
          <p:cNvSpPr>
            <a:spLocks noChangeArrowheads="1"/>
          </p:cNvSpPr>
          <p:nvPr/>
        </p:nvSpPr>
        <p:spPr bwMode="white">
          <a:xfrm>
            <a:off x="0" y="0"/>
            <a:ext cx="9144000" cy="133350"/>
          </a:xfrm>
          <a:prstGeom prst="rect">
            <a:avLst/>
          </a:prstGeom>
          <a:solidFill>
            <a:schemeClr val="bg2"/>
          </a:solidFill>
          <a:ln w="25400" algn="ctr">
            <a:noFill/>
            <a:miter lim="800000"/>
            <a:headEnd/>
            <a:tailEnd/>
          </a:ln>
          <a:effectLst/>
        </p:spPr>
        <p:txBody>
          <a:bodyPr wrap="none" anchor="ctr"/>
          <a:lstStyle/>
          <a:p>
            <a:pPr defTabSz="914400"/>
            <a:endParaRPr lang="en-US" dirty="0">
              <a:solidFill>
                <a:srgbClr val="0096D6"/>
              </a:solidFill>
            </a:endParaRPr>
          </a:p>
        </p:txBody>
      </p:sp>
      <p:sp>
        <p:nvSpPr>
          <p:cNvPr id="2" name="Title 1"/>
          <p:cNvSpPr>
            <a:spLocks noGrp="1"/>
          </p:cNvSpPr>
          <p:nvPr>
            <p:ph type="ctrTitle" hasCustomPrompt="1"/>
          </p:nvPr>
        </p:nvSpPr>
        <p:spPr>
          <a:xfrm>
            <a:off x="208696" y="2462023"/>
            <a:ext cx="4712557" cy="766763"/>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33350"/>
          </a:xfrm>
          <a:prstGeom prst="rect">
            <a:avLst/>
          </a:prstGeom>
          <a:solidFill>
            <a:schemeClr val="bg2"/>
          </a:solidFill>
          <a:ln w="25400" algn="ctr">
            <a:noFill/>
            <a:miter lim="800000"/>
            <a:headEnd/>
            <a:tailEnd/>
          </a:ln>
          <a:effectLst/>
        </p:spPr>
        <p:txBody>
          <a:bodyPr wrap="none" anchor="ctr"/>
          <a:lstStyle/>
          <a:p>
            <a:pPr defTabSz="914400"/>
            <a:endParaRPr lang="en-US" dirty="0">
              <a:solidFill>
                <a:srgbClr val="0096D6"/>
              </a:solidFill>
            </a:endParaRPr>
          </a:p>
        </p:txBody>
      </p:sp>
      <p:sp>
        <p:nvSpPr>
          <p:cNvPr id="31" name="Picture Placeholder 30"/>
          <p:cNvSpPr>
            <a:spLocks noGrp="1"/>
          </p:cNvSpPr>
          <p:nvPr>
            <p:ph type="pic" sz="quarter" idx="10" hasCustomPrompt="1"/>
          </p:nvPr>
        </p:nvSpPr>
        <p:spPr>
          <a:xfrm>
            <a:off x="5540378" y="1438276"/>
            <a:ext cx="2676525" cy="2166938"/>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894503803"/>
      </p:ext>
    </p:extLst>
  </p:cSld>
  <p:clrMapOvr>
    <a:masterClrMapping/>
  </p:clrMapOvr>
  <p:transition>
    <p:wipe dir="r"/>
  </p:transition>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30" name="Rectangle 29"/>
          <p:cNvSpPr/>
          <p:nvPr/>
        </p:nvSpPr>
        <p:spPr>
          <a:xfrm>
            <a:off x="-12700" y="4606292"/>
            <a:ext cx="9156700" cy="53720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srgbClr val="FFFFFF"/>
              </a:solidFill>
            </a:endParaRPr>
          </a:p>
        </p:txBody>
      </p:sp>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5143500"/>
          </a:xfrm>
          <a:prstGeom prst="rect">
            <a:avLst/>
          </a:prstGeom>
          <a:noFill/>
        </p:spPr>
      </p:pic>
      <p:sp>
        <p:nvSpPr>
          <p:cNvPr id="9" name="Rounded Rectangle 8"/>
          <p:cNvSpPr/>
          <p:nvPr userDrawn="1"/>
        </p:nvSpPr>
        <p:spPr>
          <a:xfrm>
            <a:off x="1823499" y="-2683566"/>
            <a:ext cx="1729740" cy="105106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10" name="Rounded Rectangle 9"/>
          <p:cNvSpPr/>
          <p:nvPr userDrawn="1"/>
        </p:nvSpPr>
        <p:spPr>
          <a:xfrm>
            <a:off x="0" y="-483912"/>
            <a:ext cx="1729740" cy="6111323"/>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11" name="Rounded Rectangle 10"/>
          <p:cNvSpPr/>
          <p:nvPr userDrawn="1"/>
        </p:nvSpPr>
        <p:spPr>
          <a:xfrm rot="10800000">
            <a:off x="1013791" y="-483912"/>
            <a:ext cx="1729740" cy="6111323"/>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12" name="Rounded Rectangle 11"/>
          <p:cNvSpPr/>
          <p:nvPr/>
        </p:nvSpPr>
        <p:spPr>
          <a:xfrm>
            <a:off x="6375620" y="1283391"/>
            <a:ext cx="1729740" cy="6111323"/>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13" name="Rounded Rectangle 12"/>
          <p:cNvSpPr/>
          <p:nvPr/>
        </p:nvSpPr>
        <p:spPr>
          <a:xfrm>
            <a:off x="8105451" y="626166"/>
            <a:ext cx="1729740" cy="6111323"/>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14" name="Rounded Rectangle 13"/>
          <p:cNvSpPr/>
          <p:nvPr/>
        </p:nvSpPr>
        <p:spPr>
          <a:xfrm rot="10800000">
            <a:off x="3036073" y="-2533236"/>
            <a:ext cx="1729740" cy="6111323"/>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2" name="Title 1"/>
          <p:cNvSpPr>
            <a:spLocks noGrp="1"/>
          </p:cNvSpPr>
          <p:nvPr>
            <p:ph type="title" hasCustomPrompt="1"/>
          </p:nvPr>
        </p:nvSpPr>
        <p:spPr>
          <a:xfrm>
            <a:off x="237744" y="363475"/>
            <a:ext cx="8755128" cy="3279098"/>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7762662" y="4894572"/>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19" name="Rectangle 5"/>
          <p:cNvSpPr>
            <a:spLocks noChangeArrowheads="1"/>
          </p:cNvSpPr>
          <p:nvPr userDrawn="1"/>
        </p:nvSpPr>
        <p:spPr bwMode="ltGray">
          <a:xfrm>
            <a:off x="7762662" y="4894572"/>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7" name="Text Placeholder 4"/>
          <p:cNvSpPr>
            <a:spLocks noGrp="1"/>
          </p:cNvSpPr>
          <p:nvPr>
            <p:ph type="body" sz="quarter" idx="11" hasCustomPrompt="1"/>
          </p:nvPr>
        </p:nvSpPr>
        <p:spPr>
          <a:xfrm>
            <a:off x="460251" y="4019178"/>
            <a:ext cx="8574685" cy="460772"/>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251376" y="4895872"/>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rPr>
              <a:t>© 2013 Cisco and/or its affiliates. All rights reserved.</a:t>
            </a:r>
            <a:endParaRPr lang="en-US" sz="600" dirty="0">
              <a:solidFill>
                <a:srgbClr val="FFFFFF"/>
              </a:solidFill>
            </a:endParaRPr>
          </a:p>
        </p:txBody>
      </p:sp>
      <p:sp>
        <p:nvSpPr>
          <p:cNvPr id="22" name="Rectangle 7"/>
          <p:cNvSpPr>
            <a:spLocks noChangeArrowheads="1"/>
          </p:cNvSpPr>
          <p:nvPr userDrawn="1"/>
        </p:nvSpPr>
        <p:spPr bwMode="ltGray">
          <a:xfrm>
            <a:off x="8639984" y="4891493"/>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Tree>
    <p:extLst>
      <p:ext uri="{BB962C8B-B14F-4D97-AF65-F5344CB8AC3E}">
        <p14:creationId xmlns:p14="http://schemas.microsoft.com/office/powerpoint/2010/main" val="84282607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5143500"/>
          </a:xfrm>
          <a:prstGeom prst="rect">
            <a:avLst/>
          </a:prstGeom>
          <a:noFill/>
        </p:spPr>
      </p:pic>
      <p:sp>
        <p:nvSpPr>
          <p:cNvPr id="29" name="Rectangle 28"/>
          <p:cNvSpPr/>
          <p:nvPr/>
        </p:nvSpPr>
        <p:spPr>
          <a:xfrm>
            <a:off x="1891875" y="596646"/>
            <a:ext cx="5349240" cy="300380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23" name="Rectangle 22"/>
          <p:cNvSpPr/>
          <p:nvPr userDrawn="1"/>
        </p:nvSpPr>
        <p:spPr>
          <a:xfrm>
            <a:off x="1891874" y="3595765"/>
            <a:ext cx="5347552" cy="747279"/>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26" name="Picture Placeholder 25"/>
          <p:cNvSpPr>
            <a:spLocks noGrp="1"/>
          </p:cNvSpPr>
          <p:nvPr>
            <p:ph type="pic" sz="quarter" idx="10" hasCustomPrompt="1"/>
          </p:nvPr>
        </p:nvSpPr>
        <p:spPr>
          <a:xfrm>
            <a:off x="1900238" y="596646"/>
            <a:ext cx="5329238" cy="3003804"/>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3655079"/>
            <a:ext cx="5074070" cy="628650"/>
          </a:xfrm>
        </p:spPr>
        <p:txBody>
          <a:bodyPr anchor="ctr"/>
          <a:lstStyle>
            <a:lvl1pPr>
              <a:defRPr sz="2600">
                <a:latin typeface="+mj-lt"/>
              </a:defRPr>
            </a:lvl1pPr>
          </a:lstStyle>
          <a:p>
            <a:r>
              <a:rPr lang="en-US" smtClean="0"/>
              <a:t>Click to edit Master title style</a:t>
            </a:r>
            <a:endParaRPr lang="en-US" dirty="0"/>
          </a:p>
        </p:txBody>
      </p:sp>
      <p:sp>
        <p:nvSpPr>
          <p:cNvPr id="7" name="Rectangle 5"/>
          <p:cNvSpPr>
            <a:spLocks noChangeArrowheads="1"/>
          </p:cNvSpPr>
          <p:nvPr userDrawn="1"/>
        </p:nvSpPr>
        <p:spPr bwMode="ltGray">
          <a:xfrm>
            <a:off x="7762662" y="4894572"/>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8" name="Rectangle 5"/>
          <p:cNvSpPr>
            <a:spLocks noChangeArrowheads="1"/>
          </p:cNvSpPr>
          <p:nvPr userDrawn="1"/>
        </p:nvSpPr>
        <p:spPr bwMode="ltGray">
          <a:xfrm>
            <a:off x="7762662" y="4894572"/>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9" name="Rectangle 4"/>
          <p:cNvSpPr>
            <a:spLocks noChangeArrowheads="1"/>
          </p:cNvSpPr>
          <p:nvPr userDrawn="1"/>
        </p:nvSpPr>
        <p:spPr bwMode="ltGray">
          <a:xfrm>
            <a:off x="251376" y="4895872"/>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rPr>
              <a:t>© 2013 Cisco and/or its affiliates. All rights reserved.</a:t>
            </a:r>
            <a:endParaRPr lang="en-US" sz="600" dirty="0">
              <a:solidFill>
                <a:srgbClr val="FFFFFF"/>
              </a:solidFill>
            </a:endParaRPr>
          </a:p>
        </p:txBody>
      </p:sp>
      <p:sp>
        <p:nvSpPr>
          <p:cNvPr id="10" name="Rectangle 7"/>
          <p:cNvSpPr>
            <a:spLocks noChangeArrowheads="1"/>
          </p:cNvSpPr>
          <p:nvPr userDrawn="1"/>
        </p:nvSpPr>
        <p:spPr bwMode="ltGray">
          <a:xfrm>
            <a:off x="8639984" y="4891493"/>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Tree>
    <p:extLst>
      <p:ext uri="{BB962C8B-B14F-4D97-AF65-F5344CB8AC3E}">
        <p14:creationId xmlns:p14="http://schemas.microsoft.com/office/powerpoint/2010/main" val="631682893"/>
      </p:ext>
    </p:extLst>
  </p:cSld>
  <p:clrMapOvr>
    <a:masterClrMapping/>
  </p:clrMapOvr>
  <p:transition>
    <p:wipe dir="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3" y="940710"/>
            <a:ext cx="8301718" cy="2878673"/>
          </a:xfrm>
          <a:prstGeom prst="rect">
            <a:avLst/>
          </a:prstGeom>
        </p:spPr>
        <p:txBody>
          <a:bodyPr anchor="t" anchorCtr="1">
            <a:noAutofit/>
          </a:bodyPr>
          <a:lstStyle>
            <a:lvl1pPr algn="ctr">
              <a:lnSpc>
                <a:spcPct val="90000"/>
              </a:lnSpc>
              <a:defRPr sz="230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4365139"/>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22475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5143500"/>
          </a:xfrm>
          <a:prstGeom prst="rect">
            <a:avLst/>
          </a:prstGeom>
          <a:noFill/>
        </p:spPr>
      </p:pic>
      <p:sp>
        <p:nvSpPr>
          <p:cNvPr id="32" name="Rectangle 31"/>
          <p:cNvSpPr/>
          <p:nvPr/>
        </p:nvSpPr>
        <p:spPr>
          <a:xfrm>
            <a:off x="338328" y="233172"/>
            <a:ext cx="3273552" cy="184480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26" name="Picture Placeholder 25"/>
          <p:cNvSpPr>
            <a:spLocks noGrp="1"/>
          </p:cNvSpPr>
          <p:nvPr>
            <p:ph type="pic" sz="quarter" idx="10" hasCustomPrompt="1"/>
          </p:nvPr>
        </p:nvSpPr>
        <p:spPr>
          <a:xfrm>
            <a:off x="338328" y="233172"/>
            <a:ext cx="3273552" cy="184480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2571750"/>
            <a:ext cx="7009298" cy="1066446"/>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
        <p:nvSpPr>
          <p:cNvPr id="6" name="Rectangle 5"/>
          <p:cNvSpPr>
            <a:spLocks noChangeArrowheads="1"/>
          </p:cNvSpPr>
          <p:nvPr userDrawn="1"/>
        </p:nvSpPr>
        <p:spPr bwMode="ltGray">
          <a:xfrm>
            <a:off x="7762662" y="4894572"/>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7" name="Rectangle 5"/>
          <p:cNvSpPr>
            <a:spLocks noChangeArrowheads="1"/>
          </p:cNvSpPr>
          <p:nvPr userDrawn="1"/>
        </p:nvSpPr>
        <p:spPr bwMode="ltGray">
          <a:xfrm>
            <a:off x="7762662" y="4894572"/>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8" name="Rectangle 4"/>
          <p:cNvSpPr>
            <a:spLocks noChangeArrowheads="1"/>
          </p:cNvSpPr>
          <p:nvPr userDrawn="1"/>
        </p:nvSpPr>
        <p:spPr bwMode="ltGray">
          <a:xfrm>
            <a:off x="251376" y="4895872"/>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rPr>
              <a:t>© 2013 Cisco and/or its affiliates. All rights reserved.</a:t>
            </a:r>
            <a:endParaRPr lang="en-US" sz="600" dirty="0">
              <a:solidFill>
                <a:srgbClr val="FFFFFF"/>
              </a:solidFill>
            </a:endParaRPr>
          </a:p>
        </p:txBody>
      </p:sp>
      <p:sp>
        <p:nvSpPr>
          <p:cNvPr id="10" name="Rectangle 7"/>
          <p:cNvSpPr>
            <a:spLocks noChangeArrowheads="1"/>
          </p:cNvSpPr>
          <p:nvPr userDrawn="1"/>
        </p:nvSpPr>
        <p:spPr bwMode="ltGray">
          <a:xfrm>
            <a:off x="8639984" y="4891493"/>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Tree>
    <p:extLst>
      <p:ext uri="{BB962C8B-B14F-4D97-AF65-F5344CB8AC3E}">
        <p14:creationId xmlns:p14="http://schemas.microsoft.com/office/powerpoint/2010/main" val="1351249590"/>
      </p:ext>
    </p:extLst>
  </p:cSld>
  <p:clrMapOvr>
    <a:masterClrMapping/>
  </p:clrMapOvr>
  <p:transition>
    <p:wipe dir="r"/>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5143500"/>
          </a:xfrm>
          <a:prstGeom prst="rect">
            <a:avLst/>
          </a:prstGeom>
          <a:noFill/>
        </p:spPr>
      </p:pic>
      <p:sp>
        <p:nvSpPr>
          <p:cNvPr id="40" name="Rectangle 39"/>
          <p:cNvSpPr/>
          <p:nvPr/>
        </p:nvSpPr>
        <p:spPr>
          <a:xfrm>
            <a:off x="4992624" y="644652"/>
            <a:ext cx="3630168" cy="3771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26" name="Picture Placeholder 25"/>
          <p:cNvSpPr>
            <a:spLocks noGrp="1"/>
          </p:cNvSpPr>
          <p:nvPr>
            <p:ph type="pic" sz="quarter" idx="10" hasCustomPrompt="1"/>
          </p:nvPr>
        </p:nvSpPr>
        <p:spPr>
          <a:xfrm>
            <a:off x="4992624" y="644652"/>
            <a:ext cx="3630168" cy="37719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546730"/>
            <a:ext cx="4349918" cy="817147"/>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
        <p:nvSpPr>
          <p:cNvPr id="6" name="Rectangle 5"/>
          <p:cNvSpPr>
            <a:spLocks noChangeArrowheads="1"/>
          </p:cNvSpPr>
          <p:nvPr userDrawn="1"/>
        </p:nvSpPr>
        <p:spPr bwMode="ltGray">
          <a:xfrm>
            <a:off x="7762662" y="4894572"/>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7" name="Rectangle 5"/>
          <p:cNvSpPr>
            <a:spLocks noChangeArrowheads="1"/>
          </p:cNvSpPr>
          <p:nvPr userDrawn="1"/>
        </p:nvSpPr>
        <p:spPr bwMode="ltGray">
          <a:xfrm>
            <a:off x="7762662" y="4894572"/>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8" name="Rectangle 4"/>
          <p:cNvSpPr>
            <a:spLocks noChangeArrowheads="1"/>
          </p:cNvSpPr>
          <p:nvPr userDrawn="1"/>
        </p:nvSpPr>
        <p:spPr bwMode="ltGray">
          <a:xfrm>
            <a:off x="251376" y="4895872"/>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rPr>
              <a:t>© 2013 Cisco and/or its affiliates. All rights reserved.</a:t>
            </a:r>
            <a:endParaRPr lang="en-US" sz="600" dirty="0">
              <a:solidFill>
                <a:srgbClr val="FFFFFF"/>
              </a:solidFill>
            </a:endParaRPr>
          </a:p>
        </p:txBody>
      </p:sp>
      <p:sp>
        <p:nvSpPr>
          <p:cNvPr id="10" name="Rectangle 7"/>
          <p:cNvSpPr>
            <a:spLocks noChangeArrowheads="1"/>
          </p:cNvSpPr>
          <p:nvPr userDrawn="1"/>
        </p:nvSpPr>
        <p:spPr bwMode="ltGray">
          <a:xfrm>
            <a:off x="8639984" y="4891493"/>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Tree>
    <p:extLst>
      <p:ext uri="{BB962C8B-B14F-4D97-AF65-F5344CB8AC3E}">
        <p14:creationId xmlns:p14="http://schemas.microsoft.com/office/powerpoint/2010/main" val="4148289440"/>
      </p:ext>
    </p:extLst>
  </p:cSld>
  <p:clrMapOvr>
    <a:masterClrMapping/>
  </p:clrMapOvr>
  <p:transition>
    <p:wipe dir="r"/>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5143500"/>
          </a:xfrm>
          <a:prstGeom prst="rect">
            <a:avLst/>
          </a:prstGeom>
          <a:noFill/>
        </p:spPr>
      </p:pic>
      <p:sp>
        <p:nvSpPr>
          <p:cNvPr id="48" name="Rectangle 47"/>
          <p:cNvSpPr/>
          <p:nvPr/>
        </p:nvSpPr>
        <p:spPr>
          <a:xfrm>
            <a:off x="3668713" y="233363"/>
            <a:ext cx="32681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49" name="Picture Placeholder 25"/>
          <p:cNvSpPr>
            <a:spLocks noGrp="1"/>
          </p:cNvSpPr>
          <p:nvPr>
            <p:ph type="pic" sz="quarter" idx="11" hasCustomPrompt="1"/>
          </p:nvPr>
        </p:nvSpPr>
        <p:spPr>
          <a:xfrm>
            <a:off x="3668992" y="233363"/>
            <a:ext cx="3267861" cy="1995489"/>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3" y="233363"/>
            <a:ext cx="3258612"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26" name="Picture Placeholder 25"/>
          <p:cNvSpPr>
            <a:spLocks noGrp="1"/>
          </p:cNvSpPr>
          <p:nvPr>
            <p:ph type="pic" sz="quarter" idx="10" hasCustomPrompt="1"/>
          </p:nvPr>
        </p:nvSpPr>
        <p:spPr>
          <a:xfrm>
            <a:off x="320827" y="233363"/>
            <a:ext cx="3272751" cy="1995489"/>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233363"/>
            <a:ext cx="1806574" cy="9810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51" name="Picture Placeholder 25"/>
          <p:cNvSpPr>
            <a:spLocks noGrp="1"/>
          </p:cNvSpPr>
          <p:nvPr>
            <p:ph type="pic" sz="quarter" idx="12" hasCustomPrompt="1"/>
          </p:nvPr>
        </p:nvSpPr>
        <p:spPr>
          <a:xfrm>
            <a:off x="7011991" y="233363"/>
            <a:ext cx="1806573" cy="98107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4966" y="2271714"/>
            <a:ext cx="2501965"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53" name="Picture Placeholder 25"/>
          <p:cNvSpPr>
            <a:spLocks noGrp="1"/>
          </p:cNvSpPr>
          <p:nvPr>
            <p:ph type="pic" sz="quarter" idx="13" hasCustomPrompt="1"/>
          </p:nvPr>
        </p:nvSpPr>
        <p:spPr>
          <a:xfrm>
            <a:off x="320824" y="2271714"/>
            <a:ext cx="2516104" cy="25942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2271714"/>
            <a:ext cx="4025374"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55" name="Picture Placeholder 25"/>
          <p:cNvSpPr>
            <a:spLocks noGrp="1"/>
          </p:cNvSpPr>
          <p:nvPr>
            <p:ph type="pic" sz="quarter" idx="14" hasCustomPrompt="1"/>
          </p:nvPr>
        </p:nvSpPr>
        <p:spPr>
          <a:xfrm>
            <a:off x="2908334" y="2271714"/>
            <a:ext cx="4028516" cy="25942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262744"/>
            <a:ext cx="1806574" cy="25816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57" name="Picture Placeholder 25"/>
          <p:cNvSpPr>
            <a:spLocks noGrp="1"/>
          </p:cNvSpPr>
          <p:nvPr>
            <p:ph type="pic" sz="quarter" idx="15" hasCustomPrompt="1"/>
          </p:nvPr>
        </p:nvSpPr>
        <p:spPr>
          <a:xfrm>
            <a:off x="7011991" y="1257301"/>
            <a:ext cx="1806573" cy="2587058"/>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7011988" y="3887220"/>
            <a:ext cx="1806574" cy="97869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59" name="Picture Placeholder 25"/>
          <p:cNvSpPr>
            <a:spLocks noGrp="1"/>
          </p:cNvSpPr>
          <p:nvPr>
            <p:ph type="pic" sz="quarter" idx="16" hasCustomPrompt="1"/>
          </p:nvPr>
        </p:nvSpPr>
        <p:spPr>
          <a:xfrm>
            <a:off x="7011991" y="3887220"/>
            <a:ext cx="1806573" cy="97869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17" name="Rectangle 5"/>
          <p:cNvSpPr>
            <a:spLocks noChangeArrowheads="1"/>
          </p:cNvSpPr>
          <p:nvPr userDrawn="1"/>
        </p:nvSpPr>
        <p:spPr bwMode="ltGray">
          <a:xfrm>
            <a:off x="7762662" y="4894572"/>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18" name="Rectangle 5"/>
          <p:cNvSpPr>
            <a:spLocks noChangeArrowheads="1"/>
          </p:cNvSpPr>
          <p:nvPr userDrawn="1"/>
        </p:nvSpPr>
        <p:spPr bwMode="ltGray">
          <a:xfrm>
            <a:off x="7762662" y="4894572"/>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20" name="Rectangle 4"/>
          <p:cNvSpPr>
            <a:spLocks noChangeArrowheads="1"/>
          </p:cNvSpPr>
          <p:nvPr userDrawn="1"/>
        </p:nvSpPr>
        <p:spPr bwMode="ltGray">
          <a:xfrm>
            <a:off x="251376" y="4895872"/>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rPr>
              <a:t>© 2013 Cisco and/or its affiliates. All rights reserved.</a:t>
            </a:r>
            <a:endParaRPr lang="en-US" sz="600" dirty="0">
              <a:solidFill>
                <a:srgbClr val="FFFFFF"/>
              </a:solidFill>
            </a:endParaRPr>
          </a:p>
        </p:txBody>
      </p:sp>
      <p:sp>
        <p:nvSpPr>
          <p:cNvPr id="21" name="Rectangle 7"/>
          <p:cNvSpPr>
            <a:spLocks noChangeArrowheads="1"/>
          </p:cNvSpPr>
          <p:nvPr userDrawn="1"/>
        </p:nvSpPr>
        <p:spPr bwMode="ltGray">
          <a:xfrm>
            <a:off x="8639984" y="4891493"/>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Tree>
    <p:extLst>
      <p:ext uri="{BB962C8B-B14F-4D97-AF65-F5344CB8AC3E}">
        <p14:creationId xmlns:p14="http://schemas.microsoft.com/office/powerpoint/2010/main" val="371101640"/>
      </p:ext>
    </p:extLst>
  </p:cSld>
  <p:clrMapOvr>
    <a:masterClrMapping/>
  </p:clrMapOvr>
  <p:transition>
    <p:wipe dir="r"/>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233173"/>
            <a:ext cx="8476488" cy="4556543"/>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5" name="Picture Placeholder 4"/>
          <p:cNvSpPr>
            <a:spLocks noGrp="1"/>
          </p:cNvSpPr>
          <p:nvPr>
            <p:ph type="pic" sz="quarter" idx="10" hasCustomPrompt="1"/>
          </p:nvPr>
        </p:nvSpPr>
        <p:spPr>
          <a:xfrm>
            <a:off x="333378" y="233173"/>
            <a:ext cx="8474869" cy="4540639"/>
          </a:xfrm>
          <a:ln>
            <a:solidFill>
              <a:schemeClr val="bg2"/>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333375" y="4781146"/>
            <a:ext cx="8477250" cy="128588"/>
          </a:xfrm>
          <a:prstGeom prst="rect">
            <a:avLst/>
          </a:prstGeom>
        </p:spPr>
      </p:pic>
      <p:sp>
        <p:nvSpPr>
          <p:cNvPr id="11" name="Rectangle 5"/>
          <p:cNvSpPr>
            <a:spLocks noChangeArrowheads="1"/>
          </p:cNvSpPr>
          <p:nvPr userDrawn="1"/>
        </p:nvSpPr>
        <p:spPr bwMode="ltGray">
          <a:xfrm>
            <a:off x="7784630" y="4894571"/>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8" name="Rectangle 4"/>
          <p:cNvSpPr>
            <a:spLocks noChangeArrowheads="1"/>
          </p:cNvSpPr>
          <p:nvPr userDrawn="1"/>
        </p:nvSpPr>
        <p:spPr bwMode="ltGray">
          <a:xfrm>
            <a:off x="251376" y="4895872"/>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2013 Cisco and/or its affiliates. All rights reserved.</a:t>
            </a:r>
            <a:endParaRPr lang="en-US" sz="600" dirty="0">
              <a:solidFill>
                <a:srgbClr val="C0C0C0"/>
              </a:solidFill>
            </a:endParaRPr>
          </a:p>
        </p:txBody>
      </p:sp>
      <p:sp>
        <p:nvSpPr>
          <p:cNvPr id="10" name="Rectangle 7"/>
          <p:cNvSpPr>
            <a:spLocks noChangeArrowheads="1"/>
          </p:cNvSpPr>
          <p:nvPr userDrawn="1"/>
        </p:nvSpPr>
        <p:spPr bwMode="ltGray">
          <a:xfrm>
            <a:off x="8639984" y="4891493"/>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Tree>
    <p:extLst>
      <p:ext uri="{BB962C8B-B14F-4D97-AF65-F5344CB8AC3E}">
        <p14:creationId xmlns:p14="http://schemas.microsoft.com/office/powerpoint/2010/main" val="973257282"/>
      </p:ext>
    </p:extLst>
  </p:cSld>
  <p:clrMapOvr>
    <a:masterClrMapping/>
  </p:clrMapOvr>
  <p:transition>
    <p:wipe dir="r"/>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51435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970774046"/>
      </p:ext>
    </p:extLst>
  </p:cSld>
  <p:clrMapOvr>
    <a:masterClrMapping/>
  </p:clrMapOvr>
  <p:transition>
    <p:wipe dir="r"/>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5143500"/>
          </a:xfrm>
          <a:prstGeom prst="rect">
            <a:avLst/>
          </a:prstGeom>
          <a:noFill/>
        </p:spPr>
      </p:pic>
      <p:sp>
        <p:nvSpPr>
          <p:cNvPr id="22" name="Rectangle 21"/>
          <p:cNvSpPr/>
          <p:nvPr userDrawn="1"/>
        </p:nvSpPr>
        <p:spPr>
          <a:xfrm>
            <a:off x="0" y="0"/>
            <a:ext cx="9144000" cy="51435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grpSp>
        <p:nvGrpSpPr>
          <p:cNvPr id="2" name="Group 3"/>
          <p:cNvGrpSpPr/>
          <p:nvPr userDrawn="1"/>
        </p:nvGrpSpPr>
        <p:grpSpPr>
          <a:xfrm>
            <a:off x="341317" y="4593432"/>
            <a:ext cx="787133" cy="312101"/>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defTabSz="914400"/>
              <a:endParaRPr lang="en-US" dirty="0">
                <a:solidFill>
                  <a:srgbClr val="0096D6"/>
                </a:solidFil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400"/>
              <a:endParaRPr lang="en-US" dirty="0">
                <a:solidFill>
                  <a:srgbClr val="0096D6"/>
                </a:solidFil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400"/>
              <a:endParaRPr lang="en-US" dirty="0">
                <a:solidFill>
                  <a:srgbClr val="0096D6"/>
                </a:solidFil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400"/>
              <a:endParaRPr lang="en-US" dirty="0">
                <a:solidFill>
                  <a:srgbClr val="0096D6"/>
                </a:solidFil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400"/>
              <a:endParaRPr lang="en-US" dirty="0">
                <a:solidFill>
                  <a:srgbClr val="0096D6"/>
                </a:solidFil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400"/>
              <a:endParaRPr lang="en-US" dirty="0">
                <a:solidFill>
                  <a:srgbClr val="0096D6"/>
                </a:solidFil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400"/>
              <a:endParaRPr lang="en-US" dirty="0">
                <a:solidFill>
                  <a:srgbClr val="0096D6"/>
                </a:solidFil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400"/>
              <a:endParaRPr lang="en-US" dirty="0">
                <a:solidFill>
                  <a:srgbClr val="0096D6"/>
                </a:solidFil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400"/>
              <a:endParaRPr lang="en-US" dirty="0">
                <a:solidFill>
                  <a:srgbClr val="0096D6"/>
                </a:solidFill>
              </a:endParaRPr>
            </a:p>
          </p:txBody>
        </p:sp>
      </p:grpSp>
      <p:sp>
        <p:nvSpPr>
          <p:cNvPr id="21" name="Media Placeholder 20"/>
          <p:cNvSpPr>
            <a:spLocks noGrp="1"/>
          </p:cNvSpPr>
          <p:nvPr>
            <p:ph type="media" sz="quarter" idx="10" hasCustomPrompt="1"/>
          </p:nvPr>
        </p:nvSpPr>
        <p:spPr>
          <a:xfrm>
            <a:off x="2639917" y="584002"/>
            <a:ext cx="5897880" cy="3319272"/>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3558115265"/>
      </p:ext>
    </p:extLst>
  </p:cSld>
  <p:clrMapOvr>
    <a:masterClrMapping/>
  </p:clrMapOvr>
  <p:transition>
    <p:wipe dir="r"/>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5143500"/>
          </a:xfrm>
          <a:prstGeom prst="rect">
            <a:avLst/>
          </a:prstGeom>
          <a:noFill/>
        </p:spPr>
      </p:pic>
      <p:sp>
        <p:nvSpPr>
          <p:cNvPr id="4" name="Rectangle 5"/>
          <p:cNvSpPr>
            <a:spLocks noChangeArrowheads="1"/>
          </p:cNvSpPr>
          <p:nvPr userDrawn="1"/>
        </p:nvSpPr>
        <p:spPr bwMode="ltGray">
          <a:xfrm>
            <a:off x="7762662" y="4894572"/>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5" name="Rectangle 5"/>
          <p:cNvSpPr>
            <a:spLocks noChangeArrowheads="1"/>
          </p:cNvSpPr>
          <p:nvPr userDrawn="1"/>
        </p:nvSpPr>
        <p:spPr bwMode="ltGray">
          <a:xfrm>
            <a:off x="7762662" y="4894572"/>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6" name="Rectangle 4"/>
          <p:cNvSpPr>
            <a:spLocks noChangeArrowheads="1"/>
          </p:cNvSpPr>
          <p:nvPr userDrawn="1"/>
        </p:nvSpPr>
        <p:spPr bwMode="ltGray">
          <a:xfrm>
            <a:off x="251376" y="4895872"/>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rPr>
              <a:t>© 2013 Cisco and/or its affiliates. All rights reserved.</a:t>
            </a:r>
            <a:endParaRPr lang="en-US" sz="600" dirty="0">
              <a:solidFill>
                <a:srgbClr val="FFFFFF"/>
              </a:solidFill>
            </a:endParaRPr>
          </a:p>
        </p:txBody>
      </p:sp>
      <p:sp>
        <p:nvSpPr>
          <p:cNvPr id="7" name="Rectangle 7"/>
          <p:cNvSpPr>
            <a:spLocks noChangeArrowheads="1"/>
          </p:cNvSpPr>
          <p:nvPr userDrawn="1"/>
        </p:nvSpPr>
        <p:spPr bwMode="ltGray">
          <a:xfrm>
            <a:off x="8639984" y="4891493"/>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Tree>
    <p:extLst>
      <p:ext uri="{BB962C8B-B14F-4D97-AF65-F5344CB8AC3E}">
        <p14:creationId xmlns:p14="http://schemas.microsoft.com/office/powerpoint/2010/main" val="2293216867"/>
      </p:ext>
    </p:extLst>
  </p:cSld>
  <p:clrMapOvr>
    <a:masterClrMapping/>
  </p:clrMapOvr>
  <p:transition>
    <p:wipe dir="r"/>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784630" y="4894571"/>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5" name="Rectangle 4"/>
          <p:cNvSpPr>
            <a:spLocks noChangeArrowheads="1"/>
          </p:cNvSpPr>
          <p:nvPr userDrawn="1"/>
        </p:nvSpPr>
        <p:spPr bwMode="ltGray">
          <a:xfrm>
            <a:off x="251376" y="4895872"/>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2013 Cisco and/or its affiliates. All rights reserved.</a:t>
            </a:r>
            <a:endParaRPr lang="en-US" sz="600" dirty="0">
              <a:solidFill>
                <a:srgbClr val="C0C0C0"/>
              </a:solidFill>
            </a:endParaRPr>
          </a:p>
        </p:txBody>
      </p:sp>
      <p:sp>
        <p:nvSpPr>
          <p:cNvPr id="6" name="Rectangle 7"/>
          <p:cNvSpPr>
            <a:spLocks noChangeArrowheads="1"/>
          </p:cNvSpPr>
          <p:nvPr userDrawn="1"/>
        </p:nvSpPr>
        <p:spPr bwMode="ltGray">
          <a:xfrm>
            <a:off x="8639984" y="4891493"/>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Tree>
    <p:extLst>
      <p:ext uri="{BB962C8B-B14F-4D97-AF65-F5344CB8AC3E}">
        <p14:creationId xmlns:p14="http://schemas.microsoft.com/office/powerpoint/2010/main" val="3029569362"/>
      </p:ext>
    </p:extLst>
  </p:cSld>
  <p:clrMapOvr>
    <a:masterClrMapping/>
  </p:clrMapOvr>
  <p:transition>
    <p:wipe dir="r"/>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5143500"/>
          </a:xfrm>
          <a:prstGeom prst="rect">
            <a:avLst/>
          </a:prstGeom>
          <a:noFill/>
        </p:spPr>
      </p:pic>
      <p:sp>
        <p:nvSpPr>
          <p:cNvPr id="20" name="Rectangle 19"/>
          <p:cNvSpPr>
            <a:spLocks noChangeArrowheads="1"/>
          </p:cNvSpPr>
          <p:nvPr/>
        </p:nvSpPr>
        <p:spPr bwMode="black">
          <a:xfrm>
            <a:off x="4373705" y="4383413"/>
            <a:ext cx="41443" cy="117762"/>
          </a:xfrm>
          <a:prstGeom prst="rect">
            <a:avLst/>
          </a:prstGeom>
          <a:solidFill>
            <a:schemeClr val="bg1"/>
          </a:solidFill>
          <a:ln w="9525">
            <a:noFill/>
            <a:miter lim="800000"/>
            <a:headEnd/>
            <a:tailEnd/>
          </a:ln>
        </p:spPr>
        <p:txBody>
          <a:bodyPr/>
          <a:lstStyle/>
          <a:p>
            <a:pPr defTabSz="914400"/>
            <a:endParaRPr lang="en-US" dirty="0">
              <a:solidFill>
                <a:srgbClr val="0096D6"/>
              </a:solidFill>
            </a:endParaRPr>
          </a:p>
        </p:txBody>
      </p:sp>
      <p:sp>
        <p:nvSpPr>
          <p:cNvPr id="21" name="Freeform 20"/>
          <p:cNvSpPr>
            <a:spLocks/>
          </p:cNvSpPr>
          <p:nvPr/>
        </p:nvSpPr>
        <p:spPr bwMode="black">
          <a:xfrm>
            <a:off x="4615133" y="4380152"/>
            <a:ext cx="119991" cy="124284"/>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22" name="Freeform 21"/>
          <p:cNvSpPr>
            <a:spLocks/>
          </p:cNvSpPr>
          <p:nvPr/>
        </p:nvSpPr>
        <p:spPr bwMode="black">
          <a:xfrm>
            <a:off x="4200224" y="4380152"/>
            <a:ext cx="119991" cy="124284"/>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23" name="Freeform 22"/>
          <p:cNvSpPr>
            <a:spLocks noEditPoints="1"/>
          </p:cNvSpPr>
          <p:nvPr userDrawn="1"/>
        </p:nvSpPr>
        <p:spPr bwMode="black">
          <a:xfrm>
            <a:off x="4778494" y="4380152"/>
            <a:ext cx="164807" cy="124284"/>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24" name="Freeform 23"/>
          <p:cNvSpPr>
            <a:spLocks/>
          </p:cNvSpPr>
          <p:nvPr/>
        </p:nvSpPr>
        <p:spPr bwMode="black">
          <a:xfrm>
            <a:off x="4468634" y="4380152"/>
            <a:ext cx="107462" cy="124284"/>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25" name="Freeform 24"/>
          <p:cNvSpPr>
            <a:spLocks/>
          </p:cNvSpPr>
          <p:nvPr/>
        </p:nvSpPr>
        <p:spPr bwMode="black">
          <a:xfrm>
            <a:off x="4117820" y="4240648"/>
            <a:ext cx="39033" cy="6051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26" name="Freeform 25"/>
          <p:cNvSpPr>
            <a:spLocks/>
          </p:cNvSpPr>
          <p:nvPr/>
        </p:nvSpPr>
        <p:spPr bwMode="black">
          <a:xfrm>
            <a:off x="4227209" y="4200066"/>
            <a:ext cx="39033" cy="10109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27" name="Freeform 26"/>
          <p:cNvSpPr>
            <a:spLocks/>
          </p:cNvSpPr>
          <p:nvPr/>
        </p:nvSpPr>
        <p:spPr bwMode="black">
          <a:xfrm>
            <a:off x="4334672" y="4144267"/>
            <a:ext cx="39033" cy="186245"/>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28" name="Freeform 27"/>
          <p:cNvSpPr>
            <a:spLocks/>
          </p:cNvSpPr>
          <p:nvPr/>
        </p:nvSpPr>
        <p:spPr bwMode="black">
          <a:xfrm>
            <a:off x="4444061" y="4200066"/>
            <a:ext cx="39033" cy="10109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29" name="Freeform 28"/>
          <p:cNvSpPr>
            <a:spLocks/>
          </p:cNvSpPr>
          <p:nvPr/>
        </p:nvSpPr>
        <p:spPr bwMode="black">
          <a:xfrm>
            <a:off x="4551041" y="4240648"/>
            <a:ext cx="41443" cy="6051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30" name="Freeform 29"/>
          <p:cNvSpPr>
            <a:spLocks/>
          </p:cNvSpPr>
          <p:nvPr/>
        </p:nvSpPr>
        <p:spPr bwMode="black">
          <a:xfrm>
            <a:off x="4660431" y="4200066"/>
            <a:ext cx="39515" cy="10109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31" name="Freeform 30"/>
          <p:cNvSpPr>
            <a:spLocks/>
          </p:cNvSpPr>
          <p:nvPr/>
        </p:nvSpPr>
        <p:spPr bwMode="black">
          <a:xfrm>
            <a:off x="4769821" y="4144267"/>
            <a:ext cx="39515" cy="186245"/>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32" name="Freeform 31"/>
          <p:cNvSpPr>
            <a:spLocks/>
          </p:cNvSpPr>
          <p:nvPr/>
        </p:nvSpPr>
        <p:spPr bwMode="black">
          <a:xfrm>
            <a:off x="4877282" y="4200066"/>
            <a:ext cx="39515" cy="10109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33" name="Freeform 32"/>
          <p:cNvSpPr>
            <a:spLocks/>
          </p:cNvSpPr>
          <p:nvPr/>
        </p:nvSpPr>
        <p:spPr bwMode="black">
          <a:xfrm>
            <a:off x="4986672" y="4240648"/>
            <a:ext cx="39515" cy="6051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Tree>
    <p:extLst>
      <p:ext uri="{BB962C8B-B14F-4D97-AF65-F5344CB8AC3E}">
        <p14:creationId xmlns:p14="http://schemas.microsoft.com/office/powerpoint/2010/main" val="141490438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700"/>
                                        <p:tgtEl>
                                          <p:spTgt spid="2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00"/>
                                        <p:tgtEl>
                                          <p:spTgt spid="29"/>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700"/>
                                        <p:tgtEl>
                                          <p:spTgt spid="3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700"/>
                                        <p:tgtEl>
                                          <p:spTgt spid="26"/>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700"/>
                                        <p:tgtEl>
                                          <p:spTgt spid="2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700"/>
                                        <p:tgtEl>
                                          <p:spTgt spid="30"/>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700"/>
                                        <p:tgtEl>
                                          <p:spTgt spid="32"/>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25"/>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27"/>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29"/>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31"/>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33"/>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26"/>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28"/>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30"/>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32"/>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5143500"/>
          </a:xfrm>
          <a:prstGeom prst="rect">
            <a:avLst/>
          </a:prstGeom>
          <a:noFill/>
        </p:spPr>
      </p:pic>
      <p:sp>
        <p:nvSpPr>
          <p:cNvPr id="20" name="Rectangle 19"/>
          <p:cNvSpPr>
            <a:spLocks noChangeArrowheads="1"/>
          </p:cNvSpPr>
          <p:nvPr userDrawn="1"/>
        </p:nvSpPr>
        <p:spPr bwMode="black">
          <a:xfrm>
            <a:off x="6312989" y="2781454"/>
            <a:ext cx="116616" cy="331370"/>
          </a:xfrm>
          <a:prstGeom prst="rect">
            <a:avLst/>
          </a:prstGeom>
          <a:solidFill>
            <a:schemeClr val="bg1"/>
          </a:solidFill>
          <a:ln w="9525">
            <a:noFill/>
            <a:miter lim="800000"/>
            <a:headEnd/>
            <a:tailEnd/>
          </a:ln>
        </p:spPr>
        <p:txBody>
          <a:bodyPr/>
          <a:lstStyle/>
          <a:p>
            <a:pPr defTabSz="914400"/>
            <a:endParaRPr lang="en-US" dirty="0">
              <a:solidFill>
                <a:srgbClr val="0096D6"/>
              </a:solidFill>
            </a:endParaRPr>
          </a:p>
        </p:txBody>
      </p:sp>
      <p:sp>
        <p:nvSpPr>
          <p:cNvPr id="21" name="Freeform 20"/>
          <p:cNvSpPr>
            <a:spLocks/>
          </p:cNvSpPr>
          <p:nvPr/>
        </p:nvSpPr>
        <p:spPr bwMode="black">
          <a:xfrm>
            <a:off x="6992342" y="2773205"/>
            <a:ext cx="337642" cy="349723"/>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22" name="Freeform 21"/>
          <p:cNvSpPr>
            <a:spLocks/>
          </p:cNvSpPr>
          <p:nvPr/>
        </p:nvSpPr>
        <p:spPr bwMode="black">
          <a:xfrm>
            <a:off x="5824831" y="2773205"/>
            <a:ext cx="337642" cy="349723"/>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23" name="Freeform 22"/>
          <p:cNvSpPr>
            <a:spLocks noEditPoints="1"/>
          </p:cNvSpPr>
          <p:nvPr/>
        </p:nvSpPr>
        <p:spPr bwMode="black">
          <a:xfrm>
            <a:off x="7452023" y="2773205"/>
            <a:ext cx="463750" cy="349723"/>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24" name="Freeform 23"/>
          <p:cNvSpPr>
            <a:spLocks/>
          </p:cNvSpPr>
          <p:nvPr/>
        </p:nvSpPr>
        <p:spPr bwMode="black">
          <a:xfrm>
            <a:off x="6580120" y="2773205"/>
            <a:ext cx="302387" cy="349723"/>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25" name="Freeform 24"/>
          <p:cNvSpPr>
            <a:spLocks/>
          </p:cNvSpPr>
          <p:nvPr/>
        </p:nvSpPr>
        <p:spPr bwMode="black">
          <a:xfrm>
            <a:off x="5592958" y="2311830"/>
            <a:ext cx="109835" cy="170274"/>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26" name="Freeform 25"/>
          <p:cNvSpPr>
            <a:spLocks/>
          </p:cNvSpPr>
          <p:nvPr/>
        </p:nvSpPr>
        <p:spPr bwMode="black">
          <a:xfrm>
            <a:off x="5900767" y="2197636"/>
            <a:ext cx="109835" cy="284468"/>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27" name="Freeform 26"/>
          <p:cNvSpPr>
            <a:spLocks/>
          </p:cNvSpPr>
          <p:nvPr/>
        </p:nvSpPr>
        <p:spPr bwMode="black">
          <a:xfrm>
            <a:off x="6203157" y="2040618"/>
            <a:ext cx="109835" cy="524075"/>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28" name="Freeform 27"/>
          <p:cNvSpPr>
            <a:spLocks/>
          </p:cNvSpPr>
          <p:nvPr/>
        </p:nvSpPr>
        <p:spPr bwMode="black">
          <a:xfrm>
            <a:off x="6510966" y="2197637"/>
            <a:ext cx="109835" cy="284469"/>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29" name="Freeform 28"/>
          <p:cNvSpPr>
            <a:spLocks/>
          </p:cNvSpPr>
          <p:nvPr/>
        </p:nvSpPr>
        <p:spPr bwMode="black">
          <a:xfrm>
            <a:off x="6811994" y="2311832"/>
            <a:ext cx="116616" cy="17027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30" name="Freeform 29"/>
          <p:cNvSpPr>
            <a:spLocks/>
          </p:cNvSpPr>
          <p:nvPr/>
        </p:nvSpPr>
        <p:spPr bwMode="black">
          <a:xfrm>
            <a:off x="7119809" y="2197636"/>
            <a:ext cx="111191" cy="284468"/>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31" name="Freeform 30"/>
          <p:cNvSpPr>
            <a:spLocks/>
          </p:cNvSpPr>
          <p:nvPr/>
        </p:nvSpPr>
        <p:spPr bwMode="black">
          <a:xfrm>
            <a:off x="7427621" y="2040618"/>
            <a:ext cx="111191" cy="524075"/>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32" name="Freeform 31"/>
          <p:cNvSpPr>
            <a:spLocks/>
          </p:cNvSpPr>
          <p:nvPr/>
        </p:nvSpPr>
        <p:spPr bwMode="black">
          <a:xfrm>
            <a:off x="7730005" y="2197636"/>
            <a:ext cx="111191" cy="284468"/>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33" name="Freeform 32"/>
          <p:cNvSpPr>
            <a:spLocks/>
          </p:cNvSpPr>
          <p:nvPr/>
        </p:nvSpPr>
        <p:spPr bwMode="black">
          <a:xfrm>
            <a:off x="8037817" y="2311832"/>
            <a:ext cx="111191" cy="17027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34" name="TextBox 33"/>
          <p:cNvSpPr txBox="1"/>
          <p:nvPr userDrawn="1"/>
        </p:nvSpPr>
        <p:spPr>
          <a:xfrm>
            <a:off x="644691" y="2295368"/>
            <a:ext cx="2467342" cy="646331"/>
          </a:xfrm>
          <a:prstGeom prst="rect">
            <a:avLst/>
          </a:prstGeom>
          <a:noFill/>
        </p:spPr>
        <p:txBody>
          <a:bodyPr wrap="none" rtlCol="0">
            <a:spAutoFit/>
          </a:bodyPr>
          <a:lstStyle/>
          <a:p>
            <a:pPr defTabSz="914400"/>
            <a:r>
              <a:rPr lang="en-US" sz="3600" dirty="0" smtClean="0">
                <a:solidFill>
                  <a:srgbClr val="FFFFFF"/>
                </a:solidFill>
              </a:rPr>
              <a:t>Thank you.</a:t>
            </a:r>
            <a:endParaRPr lang="en-US" sz="3600" dirty="0">
              <a:solidFill>
                <a:srgbClr val="FFFFFF"/>
              </a:solidFill>
            </a:endParaRPr>
          </a:p>
        </p:txBody>
      </p:sp>
    </p:spTree>
    <p:extLst>
      <p:ext uri="{BB962C8B-B14F-4D97-AF65-F5344CB8AC3E}">
        <p14:creationId xmlns:p14="http://schemas.microsoft.com/office/powerpoint/2010/main" val="79340599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00"/>
                                        <p:tgtEl>
                                          <p:spTgt spid="2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00"/>
                                        <p:tgtEl>
                                          <p:spTgt spid="2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00"/>
                                        <p:tgtEl>
                                          <p:spTgt spid="2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700"/>
                                        <p:tgtEl>
                                          <p:spTgt spid="2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00"/>
                                        <p:tgtEl>
                                          <p:spTgt spid="2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700"/>
                                        <p:tgtEl>
                                          <p:spTgt spid="30"/>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0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700"/>
                                        <p:tgtEl>
                                          <p:spTgt spid="32"/>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700"/>
                                        <p:tgtEl>
                                          <p:spTgt spid="33"/>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2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2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29"/>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31"/>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33"/>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2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28"/>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30"/>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32"/>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700"/>
                                        <p:tgtEl>
                                          <p:spTgt spid="22"/>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00"/>
                                        <p:tgtEl>
                                          <p:spTgt spid="20"/>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700"/>
                                        <p:tgtEl>
                                          <p:spTgt spid="24"/>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700"/>
                                        <p:tgtEl>
                                          <p:spTgt spid="21"/>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3" y="940710"/>
            <a:ext cx="8301718" cy="2878673"/>
          </a:xfrm>
          <a:prstGeom prst="rect">
            <a:avLst/>
          </a:prstGeom>
        </p:spPr>
        <p:txBody>
          <a:bodyPr anchor="t" anchorCtr="1">
            <a:noAutofit/>
          </a:bodyPr>
          <a:lstStyle>
            <a:lvl1pPr algn="ctr">
              <a:lnSpc>
                <a:spcPct val="90000"/>
              </a:lnSpc>
              <a:defRPr sz="23000" b="0" i="1" spc="0" baseline="0">
                <a:solidFill>
                  <a:schemeClr val="bg1"/>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4365139"/>
            <a:ext cx="7461250" cy="207749"/>
          </a:xfrm>
          <a:prstGeom prst="rect">
            <a:avLst/>
          </a:prstGeom>
        </p:spPr>
        <p:txBody>
          <a:bodyPr wrap="square" anchor="b" anchorCtr="0">
            <a:noAutofit/>
          </a:bodyPr>
          <a:lstStyle>
            <a:lvl1pPr marL="0" indent="0" algn="l" defTabSz="603703">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Rectangle 5"/>
          <p:cNvSpPr>
            <a:spLocks noChangeArrowheads="1"/>
          </p:cNvSpPr>
          <p:nvPr userDrawn="1"/>
        </p:nvSpPr>
        <p:spPr bwMode="ltGray">
          <a:xfrm>
            <a:off x="7813257" y="4745973"/>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5" name="Rectangle 7"/>
          <p:cNvSpPr>
            <a:spLocks noChangeArrowheads="1"/>
          </p:cNvSpPr>
          <p:nvPr userDrawn="1"/>
        </p:nvSpPr>
        <p:spPr bwMode="ltGray">
          <a:xfrm>
            <a:off x="8665598" y="4742895"/>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6" name="Rectangle 4"/>
          <p:cNvSpPr>
            <a:spLocks noChangeArrowheads="1"/>
          </p:cNvSpPr>
          <p:nvPr userDrawn="1"/>
        </p:nvSpPr>
        <p:spPr bwMode="ltGray">
          <a:xfrm>
            <a:off x="292043"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cxnSp>
        <p:nvCxnSpPr>
          <p:cNvPr id="7" name="Straight Connector 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7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9144000" cy="5143500"/>
          </a:xfrm>
          <a:prstGeom prst="rect">
            <a:avLst/>
          </a:prstGeom>
        </p:spPr>
      </p:pic>
      <p:sp>
        <p:nvSpPr>
          <p:cNvPr id="4" name="Rectangle 3"/>
          <p:cNvSpPr>
            <a:spLocks noChangeArrowheads="1"/>
          </p:cNvSpPr>
          <p:nvPr/>
        </p:nvSpPr>
        <p:spPr bwMode="black">
          <a:xfrm>
            <a:off x="4373705" y="4383413"/>
            <a:ext cx="41443" cy="117762"/>
          </a:xfrm>
          <a:prstGeom prst="rect">
            <a:avLst/>
          </a:prstGeom>
          <a:solidFill>
            <a:schemeClr val="bg1"/>
          </a:solidFill>
          <a:ln w="9525">
            <a:noFill/>
            <a:miter lim="800000"/>
            <a:headEnd/>
            <a:tailEnd/>
          </a:ln>
        </p:spPr>
        <p:txBody>
          <a:bodyPr/>
          <a:lstStyle/>
          <a:p>
            <a:pPr defTabSz="914400"/>
            <a:endParaRPr lang="en-US" dirty="0">
              <a:solidFill>
                <a:srgbClr val="0096D6"/>
              </a:solidFill>
            </a:endParaRPr>
          </a:p>
        </p:txBody>
      </p:sp>
      <p:sp>
        <p:nvSpPr>
          <p:cNvPr id="5" name="Freeform 4"/>
          <p:cNvSpPr>
            <a:spLocks/>
          </p:cNvSpPr>
          <p:nvPr/>
        </p:nvSpPr>
        <p:spPr bwMode="black">
          <a:xfrm>
            <a:off x="4615133" y="4380152"/>
            <a:ext cx="119991" cy="124284"/>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6" name="Freeform 5"/>
          <p:cNvSpPr>
            <a:spLocks/>
          </p:cNvSpPr>
          <p:nvPr/>
        </p:nvSpPr>
        <p:spPr bwMode="black">
          <a:xfrm>
            <a:off x="4200224" y="4380152"/>
            <a:ext cx="119991" cy="124284"/>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7" name="Freeform 6"/>
          <p:cNvSpPr>
            <a:spLocks noEditPoints="1"/>
          </p:cNvSpPr>
          <p:nvPr userDrawn="1"/>
        </p:nvSpPr>
        <p:spPr bwMode="black">
          <a:xfrm>
            <a:off x="4778494" y="4380152"/>
            <a:ext cx="164807" cy="124284"/>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8" name="Freeform 7"/>
          <p:cNvSpPr>
            <a:spLocks/>
          </p:cNvSpPr>
          <p:nvPr/>
        </p:nvSpPr>
        <p:spPr bwMode="black">
          <a:xfrm>
            <a:off x="4468634" y="4380152"/>
            <a:ext cx="107462" cy="124284"/>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9" name="Freeform 8"/>
          <p:cNvSpPr>
            <a:spLocks/>
          </p:cNvSpPr>
          <p:nvPr/>
        </p:nvSpPr>
        <p:spPr bwMode="black">
          <a:xfrm>
            <a:off x="4117820" y="4240648"/>
            <a:ext cx="39033" cy="6051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10" name="Freeform 9"/>
          <p:cNvSpPr>
            <a:spLocks/>
          </p:cNvSpPr>
          <p:nvPr/>
        </p:nvSpPr>
        <p:spPr bwMode="black">
          <a:xfrm>
            <a:off x="4227209" y="4200066"/>
            <a:ext cx="39033" cy="10109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11" name="Freeform 10"/>
          <p:cNvSpPr>
            <a:spLocks/>
          </p:cNvSpPr>
          <p:nvPr/>
        </p:nvSpPr>
        <p:spPr bwMode="black">
          <a:xfrm>
            <a:off x="4334672" y="4144267"/>
            <a:ext cx="39033" cy="186245"/>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12" name="Freeform 11"/>
          <p:cNvSpPr>
            <a:spLocks/>
          </p:cNvSpPr>
          <p:nvPr/>
        </p:nvSpPr>
        <p:spPr bwMode="black">
          <a:xfrm>
            <a:off x="4444061" y="4200066"/>
            <a:ext cx="39033" cy="10109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14" name="Freeform 13"/>
          <p:cNvSpPr>
            <a:spLocks/>
          </p:cNvSpPr>
          <p:nvPr/>
        </p:nvSpPr>
        <p:spPr bwMode="black">
          <a:xfrm>
            <a:off x="4551041" y="4240648"/>
            <a:ext cx="41443" cy="6051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15" name="Freeform 14"/>
          <p:cNvSpPr>
            <a:spLocks/>
          </p:cNvSpPr>
          <p:nvPr/>
        </p:nvSpPr>
        <p:spPr bwMode="black">
          <a:xfrm>
            <a:off x="4660431" y="4200066"/>
            <a:ext cx="39515" cy="10109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16" name="Freeform 15"/>
          <p:cNvSpPr>
            <a:spLocks/>
          </p:cNvSpPr>
          <p:nvPr/>
        </p:nvSpPr>
        <p:spPr bwMode="black">
          <a:xfrm>
            <a:off x="4769821" y="4144267"/>
            <a:ext cx="39515" cy="186245"/>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17" name="Freeform 16"/>
          <p:cNvSpPr>
            <a:spLocks/>
          </p:cNvSpPr>
          <p:nvPr/>
        </p:nvSpPr>
        <p:spPr bwMode="black">
          <a:xfrm>
            <a:off x="4877282" y="4200066"/>
            <a:ext cx="39515" cy="10109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18" name="Freeform 17"/>
          <p:cNvSpPr>
            <a:spLocks/>
          </p:cNvSpPr>
          <p:nvPr/>
        </p:nvSpPr>
        <p:spPr bwMode="black">
          <a:xfrm>
            <a:off x="4986672" y="4240648"/>
            <a:ext cx="39515" cy="6051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Tree>
    <p:extLst>
      <p:ext uri="{BB962C8B-B14F-4D97-AF65-F5344CB8AC3E}">
        <p14:creationId xmlns:p14="http://schemas.microsoft.com/office/powerpoint/2010/main" val="63177207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00"/>
                                        <p:tgtEl>
                                          <p:spTgt spid="20"/>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00"/>
                                        <p:tgtEl>
                                          <p:spTgt spid="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700"/>
                                        <p:tgtEl>
                                          <p:spTgt spid="1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00"/>
                                        <p:tgtEl>
                                          <p:spTgt spid="1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700"/>
                                        <p:tgtEl>
                                          <p:spTgt spid="16"/>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00"/>
                                        <p:tgtEl>
                                          <p:spTgt spid="18"/>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700"/>
                                        <p:tgtEl>
                                          <p:spTgt spid="1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700"/>
                                        <p:tgtEl>
                                          <p:spTgt spid="12"/>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00"/>
                                        <p:tgtEl>
                                          <p:spTgt spid="15"/>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700"/>
                                        <p:tgtEl>
                                          <p:spTgt spid="17"/>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14"/>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16"/>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1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1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12"/>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15"/>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17"/>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700"/>
                                        <p:tgtEl>
                                          <p:spTgt spid="6"/>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700"/>
                                        <p:tgtEl>
                                          <p:spTgt spid="4"/>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700"/>
                                        <p:tgtEl>
                                          <p:spTgt spid="8"/>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700"/>
                                        <p:tgtEl>
                                          <p:spTgt spid="5"/>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9144000" cy="5143500"/>
          </a:xfrm>
          <a:prstGeom prst="rect">
            <a:avLst/>
          </a:prstGeom>
        </p:spPr>
      </p:pic>
      <p:sp>
        <p:nvSpPr>
          <p:cNvPr id="34" name="TextBox 33"/>
          <p:cNvSpPr txBox="1"/>
          <p:nvPr userDrawn="1"/>
        </p:nvSpPr>
        <p:spPr>
          <a:xfrm>
            <a:off x="644691" y="2295368"/>
            <a:ext cx="2467342" cy="646331"/>
          </a:xfrm>
          <a:prstGeom prst="rect">
            <a:avLst/>
          </a:prstGeom>
          <a:noFill/>
        </p:spPr>
        <p:txBody>
          <a:bodyPr wrap="none" rtlCol="0">
            <a:spAutoFit/>
          </a:bodyPr>
          <a:lstStyle/>
          <a:p>
            <a:pPr defTabSz="914400"/>
            <a:r>
              <a:rPr lang="en-US" sz="3600" dirty="0" smtClean="0">
                <a:solidFill>
                  <a:srgbClr val="FFFFFF"/>
                </a:solidFill>
              </a:rPr>
              <a:t>Thank you.</a:t>
            </a:r>
            <a:endParaRPr lang="en-US" sz="3600" dirty="0">
              <a:solidFill>
                <a:srgbClr val="FFFFFF"/>
              </a:solidFill>
            </a:endParaRPr>
          </a:p>
        </p:txBody>
      </p:sp>
      <p:sp>
        <p:nvSpPr>
          <p:cNvPr id="19" name="Rectangle 18"/>
          <p:cNvSpPr>
            <a:spLocks noChangeArrowheads="1"/>
          </p:cNvSpPr>
          <p:nvPr/>
        </p:nvSpPr>
        <p:spPr bwMode="black">
          <a:xfrm>
            <a:off x="6312989" y="2781454"/>
            <a:ext cx="116616" cy="331370"/>
          </a:xfrm>
          <a:prstGeom prst="rect">
            <a:avLst/>
          </a:prstGeom>
          <a:solidFill>
            <a:schemeClr val="bg1"/>
          </a:solidFill>
          <a:ln w="9525">
            <a:noFill/>
            <a:miter lim="800000"/>
            <a:headEnd/>
            <a:tailEnd/>
          </a:ln>
        </p:spPr>
        <p:txBody>
          <a:bodyPr/>
          <a:lstStyle/>
          <a:p>
            <a:pPr defTabSz="914400"/>
            <a:endParaRPr lang="en-US" dirty="0">
              <a:solidFill>
                <a:srgbClr val="0096D6"/>
              </a:solidFill>
            </a:endParaRPr>
          </a:p>
        </p:txBody>
      </p:sp>
      <p:sp>
        <p:nvSpPr>
          <p:cNvPr id="35" name="Freeform 34"/>
          <p:cNvSpPr>
            <a:spLocks/>
          </p:cNvSpPr>
          <p:nvPr/>
        </p:nvSpPr>
        <p:spPr bwMode="black">
          <a:xfrm>
            <a:off x="6992342" y="2773205"/>
            <a:ext cx="337642" cy="349723"/>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36" name="Freeform 35"/>
          <p:cNvSpPr>
            <a:spLocks/>
          </p:cNvSpPr>
          <p:nvPr userDrawn="1"/>
        </p:nvSpPr>
        <p:spPr bwMode="black">
          <a:xfrm>
            <a:off x="5824831" y="2773205"/>
            <a:ext cx="337642" cy="349723"/>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37" name="Freeform 36"/>
          <p:cNvSpPr>
            <a:spLocks noEditPoints="1"/>
          </p:cNvSpPr>
          <p:nvPr/>
        </p:nvSpPr>
        <p:spPr bwMode="black">
          <a:xfrm>
            <a:off x="7452023" y="2773205"/>
            <a:ext cx="463750" cy="349723"/>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38" name="Freeform 37"/>
          <p:cNvSpPr>
            <a:spLocks/>
          </p:cNvSpPr>
          <p:nvPr/>
        </p:nvSpPr>
        <p:spPr bwMode="black">
          <a:xfrm>
            <a:off x="6580120" y="2773205"/>
            <a:ext cx="302387" cy="349723"/>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39" name="Freeform 38"/>
          <p:cNvSpPr>
            <a:spLocks/>
          </p:cNvSpPr>
          <p:nvPr/>
        </p:nvSpPr>
        <p:spPr bwMode="black">
          <a:xfrm>
            <a:off x="5592958" y="2311830"/>
            <a:ext cx="109835" cy="170274"/>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40" name="Freeform 39"/>
          <p:cNvSpPr>
            <a:spLocks/>
          </p:cNvSpPr>
          <p:nvPr/>
        </p:nvSpPr>
        <p:spPr bwMode="black">
          <a:xfrm>
            <a:off x="5900767" y="2197636"/>
            <a:ext cx="109835" cy="284468"/>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41" name="Freeform 40"/>
          <p:cNvSpPr>
            <a:spLocks/>
          </p:cNvSpPr>
          <p:nvPr/>
        </p:nvSpPr>
        <p:spPr bwMode="black">
          <a:xfrm>
            <a:off x="6203157" y="2040618"/>
            <a:ext cx="109835" cy="524075"/>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42" name="Freeform 41"/>
          <p:cNvSpPr>
            <a:spLocks/>
          </p:cNvSpPr>
          <p:nvPr/>
        </p:nvSpPr>
        <p:spPr bwMode="black">
          <a:xfrm>
            <a:off x="6510966" y="2197637"/>
            <a:ext cx="109835" cy="284469"/>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43" name="Freeform 42"/>
          <p:cNvSpPr>
            <a:spLocks/>
          </p:cNvSpPr>
          <p:nvPr/>
        </p:nvSpPr>
        <p:spPr bwMode="black">
          <a:xfrm>
            <a:off x="6811994" y="2311832"/>
            <a:ext cx="116616" cy="17027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44" name="Freeform 43"/>
          <p:cNvSpPr>
            <a:spLocks/>
          </p:cNvSpPr>
          <p:nvPr/>
        </p:nvSpPr>
        <p:spPr bwMode="black">
          <a:xfrm>
            <a:off x="7119809" y="2197636"/>
            <a:ext cx="111191" cy="284468"/>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45" name="Freeform 44"/>
          <p:cNvSpPr>
            <a:spLocks/>
          </p:cNvSpPr>
          <p:nvPr/>
        </p:nvSpPr>
        <p:spPr bwMode="black">
          <a:xfrm>
            <a:off x="7427621" y="2040618"/>
            <a:ext cx="111191" cy="524075"/>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46" name="Freeform 45"/>
          <p:cNvSpPr>
            <a:spLocks/>
          </p:cNvSpPr>
          <p:nvPr/>
        </p:nvSpPr>
        <p:spPr bwMode="black">
          <a:xfrm>
            <a:off x="7730005" y="2197636"/>
            <a:ext cx="111191" cy="284468"/>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
        <p:nvSpPr>
          <p:cNvPr id="47" name="Freeform 46"/>
          <p:cNvSpPr>
            <a:spLocks/>
          </p:cNvSpPr>
          <p:nvPr/>
        </p:nvSpPr>
        <p:spPr bwMode="black">
          <a:xfrm>
            <a:off x="8037817" y="2311832"/>
            <a:ext cx="111191" cy="17027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defTabSz="914400"/>
            <a:endParaRPr lang="en-US" dirty="0">
              <a:solidFill>
                <a:srgbClr val="0096D6"/>
              </a:solidFill>
            </a:endParaRPr>
          </a:p>
        </p:txBody>
      </p:sp>
    </p:spTree>
    <p:extLst>
      <p:ext uri="{BB962C8B-B14F-4D97-AF65-F5344CB8AC3E}">
        <p14:creationId xmlns:p14="http://schemas.microsoft.com/office/powerpoint/2010/main" val="337858162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00"/>
                                        <p:tgtEl>
                                          <p:spTgt spid="18"/>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700"/>
                                        <p:tgtEl>
                                          <p:spTgt spid="39"/>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700"/>
                                        <p:tgtEl>
                                          <p:spTgt spid="40"/>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700"/>
                                        <p:tgtEl>
                                          <p:spTgt spid="41"/>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700"/>
                                        <p:tgtEl>
                                          <p:spTgt spid="42"/>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700"/>
                                        <p:tgtEl>
                                          <p:spTgt spid="43"/>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700"/>
                                        <p:tgtEl>
                                          <p:spTgt spid="44"/>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700"/>
                                        <p:tgtEl>
                                          <p:spTgt spid="45"/>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700"/>
                                        <p:tgtEl>
                                          <p:spTgt spid="46"/>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700"/>
                                        <p:tgtEl>
                                          <p:spTgt spid="47"/>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3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4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43"/>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45"/>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47"/>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4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42"/>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44"/>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46"/>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700"/>
                                        <p:tgtEl>
                                          <p:spTgt spid="36"/>
                                        </p:tgtEl>
                                      </p:cBhvr>
                                    </p:animEffect>
                                  </p:childTnLst>
                                </p:cTn>
                              </p:par>
                              <p:par>
                                <p:cTn id="62" presetID="10" presetClass="entr" presetSubtype="0" fill="hold" nodeType="withEffect">
                                  <p:stCondLst>
                                    <p:cond delay="10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700"/>
                                        <p:tgtEl>
                                          <p:spTgt spid="19"/>
                                        </p:tgtEl>
                                      </p:cBhvr>
                                    </p:animEffect>
                                  </p:childTnLst>
                                </p:cTn>
                              </p:par>
                              <p:par>
                                <p:cTn id="65" presetID="10" presetClass="entr" presetSubtype="0" fill="hold" nodeType="withEffect">
                                  <p:stCondLst>
                                    <p:cond delay="20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700"/>
                                        <p:tgtEl>
                                          <p:spTgt spid="38"/>
                                        </p:tgtEl>
                                      </p:cBhvr>
                                    </p:animEffect>
                                  </p:childTnLst>
                                </p:cTn>
                              </p:par>
                              <p:par>
                                <p:cTn id="68" presetID="10" presetClass="entr" presetSubtype="0" fill="hold" nodeType="withEffect">
                                  <p:stCondLst>
                                    <p:cond delay="30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700"/>
                                        <p:tgtEl>
                                          <p:spTgt spid="35"/>
                                        </p:tgtEl>
                                      </p:cBhvr>
                                    </p:animEffect>
                                  </p:childTnLst>
                                </p:cTn>
                              </p:par>
                              <p:par>
                                <p:cTn id="71" presetID="10" presetClass="entr" presetSubtype="0" fill="hold" nodeType="withEffect">
                                  <p:stCondLst>
                                    <p:cond delay="40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304884" y="32662"/>
            <a:ext cx="7924721" cy="489854"/>
          </a:xfrm>
          <a:prstGeom prst="rect">
            <a:avLst/>
          </a:prstGeom>
        </p:spPr>
        <p:txBody>
          <a:bodyPr vert="horz" lIns="82292" tIns="45719" rIns="82292" bIns="45719" rtlCol="0" anchor="b" anchorCtr="0">
            <a:noAutofit/>
          </a:bodyPr>
          <a:lstStyle/>
          <a:p>
            <a:r>
              <a:rPr lang="en-US" dirty="0" smtClean="0"/>
              <a:t>Slide Title Goes Here</a:t>
            </a:r>
            <a:endParaRPr lang="en-US" dirty="0"/>
          </a:p>
        </p:txBody>
      </p:sp>
    </p:spTree>
    <p:extLst>
      <p:ext uri="{BB962C8B-B14F-4D97-AF65-F5344CB8AC3E}">
        <p14:creationId xmlns:p14="http://schemas.microsoft.com/office/powerpoint/2010/main" val="344174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8" name="Rounded Rectangle 17"/>
          <p:cNvSpPr/>
          <p:nvPr userDrawn="1"/>
        </p:nvSpPr>
        <p:spPr>
          <a:xfrm>
            <a:off x="2457450" y="2245543"/>
            <a:ext cx="6616700" cy="2503170"/>
          </a:xfrm>
          <a:prstGeom prst="roundRect">
            <a:avLst>
              <a:gd name="adj" fmla="val 2961"/>
            </a:avLst>
          </a:prstGeom>
          <a:noFill/>
          <a:ln w="127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rIns="182880" rtlCol="0" anchor="t" anchorCtr="0"/>
          <a:lstStyle/>
          <a:p>
            <a:pPr marL="57150" indent="-57150" defTabSz="914400"/>
            <a:endParaRPr lang="en-US" sz="1200" dirty="0" smtClean="0">
              <a:solidFill>
                <a:srgbClr val="000000"/>
              </a:solidFill>
            </a:endParaRPr>
          </a:p>
        </p:txBody>
      </p:sp>
      <p:sp>
        <p:nvSpPr>
          <p:cNvPr id="9" name="Rounded Rectangle 8"/>
          <p:cNvSpPr/>
          <p:nvPr userDrawn="1"/>
        </p:nvSpPr>
        <p:spPr>
          <a:xfrm>
            <a:off x="66675" y="2241945"/>
            <a:ext cx="2327456" cy="2503170"/>
          </a:xfrm>
          <a:prstGeom prst="roundRect">
            <a:avLst>
              <a:gd name="adj" fmla="val 4543"/>
            </a:avLst>
          </a:prstGeom>
          <a:gradFill>
            <a:gsLst>
              <a:gs pos="0">
                <a:schemeClr val="tx1">
                  <a:alpha val="15000"/>
                </a:schemeClr>
              </a:gs>
              <a:gs pos="100000">
                <a:schemeClr val="accent5">
                  <a:alpha val="20000"/>
                </a:schemeClr>
              </a:gs>
            </a:gsLst>
            <a:lin ang="2700000" scaled="0"/>
          </a:gra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rIns="182880" rtlCol="0" anchor="t" anchorCtr="0"/>
          <a:lstStyle/>
          <a:p>
            <a:pPr marL="57150" indent="-57150" defTabSz="914400"/>
            <a:endParaRPr lang="en-US" sz="1200" dirty="0" smtClean="0">
              <a:solidFill>
                <a:srgbClr val="000000"/>
              </a:solidFill>
            </a:endParaRPr>
          </a:p>
        </p:txBody>
      </p:sp>
      <p:sp>
        <p:nvSpPr>
          <p:cNvPr id="8" name="Picture Placeholder 7"/>
          <p:cNvSpPr>
            <a:spLocks noGrp="1"/>
          </p:cNvSpPr>
          <p:nvPr>
            <p:ph type="pic" sz="quarter" idx="12" hasCustomPrompt="1"/>
          </p:nvPr>
        </p:nvSpPr>
        <p:spPr>
          <a:xfrm>
            <a:off x="66675" y="50006"/>
            <a:ext cx="9006840" cy="1783080"/>
          </a:xfrm>
          <a:prstGeom prst="roundRect">
            <a:avLst>
              <a:gd name="adj" fmla="val 4839"/>
            </a:avLst>
          </a:prstGeom>
        </p:spPr>
        <p:txBody>
          <a:bodyPr anchor="ctr" anchorCtr="0"/>
          <a:lstStyle>
            <a:lvl1pPr marL="0" indent="0" algn="ctr">
              <a:buNone/>
              <a:defRPr/>
            </a:lvl1pPr>
          </a:lstStyle>
          <a:p>
            <a:r>
              <a:rPr lang="en-US" dirty="0" smtClean="0"/>
              <a:t>Click here to insert picture. Right click and ‘Send to Back' to keep the foreground styles</a:t>
            </a:r>
            <a:endParaRPr lang="en-US" dirty="0"/>
          </a:p>
        </p:txBody>
      </p:sp>
      <p:sp>
        <p:nvSpPr>
          <p:cNvPr id="15" name="Text Placeholder 14"/>
          <p:cNvSpPr>
            <a:spLocks noGrp="1"/>
          </p:cNvSpPr>
          <p:nvPr>
            <p:ph type="body" sz="quarter" idx="14"/>
          </p:nvPr>
        </p:nvSpPr>
        <p:spPr>
          <a:xfrm>
            <a:off x="2582863" y="2301479"/>
            <a:ext cx="6400800" cy="2388393"/>
          </a:xfrm>
        </p:spPr>
        <p:txBody>
          <a:bodyPr/>
          <a:lstStyle>
            <a:lvl1pPr>
              <a:lnSpc>
                <a:spcPct val="80000"/>
              </a:lnSpc>
              <a:buNone/>
              <a:defRPr sz="1600">
                <a:solidFill>
                  <a:schemeClr val="tx1"/>
                </a:solidFill>
              </a:defRPr>
            </a:lvl1pPr>
            <a:lvl2pPr marL="285750" indent="-165100">
              <a:lnSpc>
                <a:spcPct val="80000"/>
              </a:lnSpc>
              <a:buFont typeface="Arial" pitchFamily="34" charset="0"/>
              <a:buChar char="•"/>
              <a:defRPr sz="1100"/>
            </a:lvl2pPr>
            <a:lvl3pPr>
              <a:buFont typeface="Arial" pitchFamily="34" charset="0"/>
              <a:buNone/>
              <a:defRPr/>
            </a:lvl3pPr>
            <a:lvl4pPr>
              <a:buFont typeface="Arial" pitchFamily="34" charset="0"/>
              <a:buNone/>
              <a:defRPr/>
            </a:lvl4pPr>
            <a:lvl5pPr>
              <a:buFont typeface="Arial" pitchFamily="34" charset="0"/>
              <a:buNone/>
              <a:defRPr/>
            </a:lvl5pPr>
          </a:lstStyle>
          <a:p>
            <a:pPr lvl="0"/>
            <a:r>
              <a:rPr lang="en-US" dirty="0" smtClean="0"/>
              <a:t>Click to edit Master text styles</a:t>
            </a:r>
          </a:p>
          <a:p>
            <a:pPr lvl="1"/>
            <a:r>
              <a:rPr lang="en-US" dirty="0" smtClean="0"/>
              <a:t>Second level</a:t>
            </a:r>
            <a:endParaRPr lang="en-US" dirty="0"/>
          </a:p>
        </p:txBody>
      </p:sp>
      <p:sp>
        <p:nvSpPr>
          <p:cNvPr id="17" name="Text Placeholder 16"/>
          <p:cNvSpPr>
            <a:spLocks noGrp="1"/>
          </p:cNvSpPr>
          <p:nvPr>
            <p:ph type="body" sz="quarter" idx="15"/>
          </p:nvPr>
        </p:nvSpPr>
        <p:spPr>
          <a:xfrm>
            <a:off x="163516" y="2365773"/>
            <a:ext cx="2140761" cy="2327672"/>
          </a:xfrm>
        </p:spPr>
        <p:txBody>
          <a:bodyPr wrap="square">
            <a:normAutofit/>
          </a:bodyPr>
          <a:lstStyle>
            <a:lvl1pPr marL="112713" indent="-53975">
              <a:buNone/>
              <a:defRPr sz="1200">
                <a:solidFill>
                  <a:srgbClr val="000000"/>
                </a:solidFill>
              </a:defRPr>
            </a:lvl1pPr>
            <a:lvl2pPr marL="55563" indent="1588">
              <a:buFont typeface="Arial" pitchFamily="34" charset="0"/>
              <a:buNone/>
              <a:defRPr sz="1000" b="1">
                <a:solidFill>
                  <a:srgbClr val="000000"/>
                </a:solidFill>
              </a:defRPr>
            </a:lvl2pPr>
            <a:lvl3pPr>
              <a:buFont typeface="Arial" pitchFamily="34" charset="0"/>
              <a:buNone/>
              <a:defRPr/>
            </a:lvl3pPr>
            <a:lvl4pPr>
              <a:buFont typeface="Arial" pitchFamily="34" charset="0"/>
              <a:buNone/>
              <a:defRPr/>
            </a:lvl4pPr>
            <a:lvl5pPr>
              <a:buFont typeface="Arial" pitchFamily="34" charset="0"/>
              <a:buNone/>
              <a:defRPr/>
            </a:lvl5pPr>
          </a:lstStyle>
          <a:p>
            <a:pPr lvl="0"/>
            <a:r>
              <a:rPr lang="en-US" dirty="0" smtClean="0"/>
              <a:t>Click to edit Master text styles</a:t>
            </a:r>
          </a:p>
          <a:p>
            <a:pPr lvl="1"/>
            <a:r>
              <a:rPr lang="en-US" dirty="0" smtClean="0"/>
              <a:t>Second level</a:t>
            </a:r>
          </a:p>
        </p:txBody>
      </p:sp>
      <p:sp>
        <p:nvSpPr>
          <p:cNvPr id="23" name="Text Placeholder 22"/>
          <p:cNvSpPr>
            <a:spLocks noGrp="1"/>
          </p:cNvSpPr>
          <p:nvPr>
            <p:ph type="body" sz="quarter" idx="17"/>
          </p:nvPr>
        </p:nvSpPr>
        <p:spPr>
          <a:xfrm>
            <a:off x="274323" y="4149091"/>
            <a:ext cx="2021493" cy="460772"/>
          </a:xfrm>
        </p:spPr>
        <p:txBody>
          <a:bodyPr anchor="ctr" anchorCtr="0">
            <a:normAutofit/>
          </a:bodyPr>
          <a:lstStyle>
            <a:lvl1pPr marL="0" indent="0">
              <a:buNone/>
              <a:defRPr sz="1100" b="1">
                <a:solidFill>
                  <a:schemeClr val="tx1"/>
                </a:solidFill>
                <a:effectLst/>
              </a:defRPr>
            </a:lvl1pPr>
            <a:lvl2pPr>
              <a:buFont typeface="Arial" pitchFamily="34" charset="0"/>
              <a:buNone/>
              <a:defRPr/>
            </a:lvl2pPr>
            <a:lvl3pPr>
              <a:buFont typeface="Arial" pitchFamily="34" charset="0"/>
              <a:buNone/>
              <a:defRPr/>
            </a:lvl3pPr>
            <a:lvl4pPr>
              <a:buFont typeface="Arial" pitchFamily="34" charset="0"/>
              <a:buNone/>
              <a:defRPr/>
            </a:lvl4pPr>
            <a:lvl5pPr>
              <a:buFont typeface="Arial" pitchFamily="34" charset="0"/>
              <a:buNone/>
              <a:defRPr/>
            </a:lvl5pPr>
          </a:lstStyle>
          <a:p>
            <a:pPr lvl="0"/>
            <a:r>
              <a:rPr lang="en-US" dirty="0" smtClean="0"/>
              <a:t>Click to edit Master text styles</a:t>
            </a:r>
          </a:p>
        </p:txBody>
      </p:sp>
      <p:sp>
        <p:nvSpPr>
          <p:cNvPr id="12" name="Picture Placeholder 19"/>
          <p:cNvSpPr>
            <a:spLocks noGrp="1"/>
          </p:cNvSpPr>
          <p:nvPr>
            <p:ph type="pic" sz="quarter" idx="16"/>
          </p:nvPr>
        </p:nvSpPr>
        <p:spPr>
          <a:xfrm>
            <a:off x="8358100" y="1864664"/>
            <a:ext cx="704088" cy="356616"/>
          </a:xfrm>
        </p:spPr>
        <p:txBody>
          <a:bodyPr anchor="ctr" anchorCtr="0"/>
          <a:lstStyle>
            <a:lvl1pPr>
              <a:buNone/>
              <a:defRPr sz="800"/>
            </a:lvl1pPr>
          </a:lstStyle>
          <a:p>
            <a:endParaRPr lang="en-US" dirty="0"/>
          </a:p>
        </p:txBody>
      </p:sp>
      <p:sp>
        <p:nvSpPr>
          <p:cNvPr id="14" name="Text Placeholder 13"/>
          <p:cNvSpPr>
            <a:spLocks noGrp="1"/>
          </p:cNvSpPr>
          <p:nvPr>
            <p:ph type="body" sz="quarter" idx="19"/>
          </p:nvPr>
        </p:nvSpPr>
        <p:spPr>
          <a:xfrm>
            <a:off x="-1" y="1419322"/>
            <a:ext cx="2414016" cy="478631"/>
          </a:xfrm>
          <a:prstGeom prst="round1Rect">
            <a:avLst/>
          </a:prstGeom>
          <a:solidFill>
            <a:schemeClr val="bg2"/>
          </a:solidFill>
        </p:spPr>
        <p:txBody>
          <a:bodyPr vert="horz" lIns="73152" tIns="45720" rIns="91440" bIns="45720" rtlCol="0" anchor="ctr" anchorCtr="0">
            <a:noAutofit/>
          </a:bodyPr>
          <a:lstStyle>
            <a:lvl1pPr marL="285750" indent="0" algn="l" defTabSz="914400" rtl="0" eaLnBrk="1" latinLnBrk="0" hangingPunct="1">
              <a:lnSpc>
                <a:spcPct val="80000"/>
              </a:lnSpc>
              <a:spcBef>
                <a:spcPct val="0"/>
              </a:spcBef>
              <a:buNone/>
              <a:defRPr lang="en-US" sz="1800" b="0" kern="1200" spc="0" baseline="0" dirty="0" smtClean="0">
                <a:gradFill>
                  <a:gsLst>
                    <a:gs pos="0">
                      <a:schemeClr val="tx1"/>
                    </a:gs>
                    <a:gs pos="44000">
                      <a:srgbClr val="01BBBB"/>
                    </a:gs>
                    <a:gs pos="100000">
                      <a:schemeClr val="accent4"/>
                    </a:gs>
                  </a:gsLst>
                  <a:lin ang="4800000" scaled="0"/>
                </a:gradFill>
                <a:latin typeface="+mj-lt"/>
                <a:ea typeface="+mj-ea"/>
                <a:cs typeface="+mj-cs"/>
              </a:defRPr>
            </a:lvl1pPr>
            <a:lvl2pPr>
              <a:buFont typeface="Arial" pitchFamily="34" charset="0"/>
              <a:buNone/>
              <a:defRPr/>
            </a:lvl2pPr>
            <a:lvl3pPr>
              <a:buFont typeface="Arial" pitchFamily="34" charset="0"/>
              <a:buNone/>
              <a:defRPr/>
            </a:lvl3pPr>
            <a:lvl4pPr>
              <a:buFont typeface="Arial" pitchFamily="34" charset="0"/>
              <a:buNone/>
              <a:defRPr/>
            </a:lvl4pPr>
            <a:lvl5pPr>
              <a:buFont typeface="Arial" pitchFamily="34" charset="0"/>
              <a:buNone/>
              <a:defRPr/>
            </a:lvl5pPr>
          </a:lstStyle>
          <a:p>
            <a:pPr marL="285750" lvl="0" indent="0" algn="l" defTabSz="914400" rtl="0" eaLnBrk="1" latinLnBrk="0" hangingPunct="1">
              <a:lnSpc>
                <a:spcPct val="80000"/>
              </a:lnSpc>
              <a:spcBef>
                <a:spcPct val="0"/>
              </a:spcBef>
              <a:buClr>
                <a:schemeClr val="tx2"/>
              </a:buClr>
              <a:buSzPct val="90000"/>
              <a:buFont typeface="Arial" pitchFamily="34" charset="0"/>
              <a:buNone/>
              <a:tabLst/>
            </a:pPr>
            <a:r>
              <a:rPr lang="en-US" dirty="0" smtClean="0"/>
              <a:t>Click to edit Master text styles</a:t>
            </a:r>
            <a:endParaRPr lang="en-US" dirty="0"/>
          </a:p>
        </p:txBody>
      </p:sp>
      <p:sp>
        <p:nvSpPr>
          <p:cNvPr id="16" name="Title 13"/>
          <p:cNvSpPr>
            <a:spLocks noGrp="1"/>
          </p:cNvSpPr>
          <p:nvPr>
            <p:ph type="title"/>
          </p:nvPr>
        </p:nvSpPr>
        <p:spPr>
          <a:xfrm>
            <a:off x="167961" y="1901428"/>
            <a:ext cx="4954555" cy="332184"/>
          </a:xfrm>
        </p:spPr>
        <p:txBody>
          <a:bodyPr anchor="ctr" anchorCtr="0"/>
          <a:lstStyle>
            <a:lvl1pPr marL="401638" indent="-287338">
              <a:tabLst/>
              <a:defRPr lang="en-US" sz="2000" b="1" kern="1200" dirty="0" smtClean="0">
                <a:solidFill>
                  <a:srgbClr val="546568"/>
                </a:solidFill>
                <a:latin typeface="+mj-lt"/>
                <a:ea typeface="+mn-ea"/>
                <a:cs typeface="+mn-cs"/>
              </a:defRPr>
            </a:lvl1pPr>
          </a:lstStyle>
          <a:p>
            <a:pPr marL="114300" lvl="0" indent="0" algn="l" defTabSz="914400" rtl="0" eaLnBrk="1" latinLnBrk="0" hangingPunct="1">
              <a:lnSpc>
                <a:spcPct val="95000"/>
              </a:lnSpc>
              <a:spcBef>
                <a:spcPts val="1440"/>
              </a:spcBef>
              <a:buClr>
                <a:schemeClr val="tx2"/>
              </a:buClr>
              <a:buSzPct val="90000"/>
              <a:buFont typeface="Arial" pitchFamily="34" charset="0"/>
              <a:buNone/>
              <a:tabLst/>
            </a:pPr>
            <a:r>
              <a:rPr lang="en-US" dirty="0" smtClean="0"/>
              <a:t>Click to edit Master title style</a:t>
            </a:r>
            <a:endParaRPr lang="en-US" dirty="0"/>
          </a:p>
        </p:txBody>
      </p:sp>
      <p:sp>
        <p:nvSpPr>
          <p:cNvPr id="28" name="Text Placeholder 27"/>
          <p:cNvSpPr>
            <a:spLocks noGrp="1"/>
          </p:cNvSpPr>
          <p:nvPr>
            <p:ph type="body" sz="quarter" idx="21" hasCustomPrompt="1"/>
          </p:nvPr>
        </p:nvSpPr>
        <p:spPr>
          <a:xfrm>
            <a:off x="6934200" y="1"/>
            <a:ext cx="1938250" cy="321469"/>
          </a:xfrm>
          <a:prstGeom prst="roundRect">
            <a:avLst/>
          </a:prstGeom>
          <a:solidFill>
            <a:schemeClr val="bg2"/>
          </a:solidFill>
          <a:ln>
            <a:noFill/>
          </a:ln>
        </p:spPr>
        <p:txBody>
          <a:bodyPr tIns="0" bIns="45720" anchor="b" anchorCtr="0"/>
          <a:lstStyle>
            <a:lvl1pPr marL="0" marR="0" indent="0" algn="ctr" defTabSz="914400" rtl="0" eaLnBrk="1" fontAlgn="auto" latinLnBrk="0" hangingPunct="1">
              <a:lnSpc>
                <a:spcPct val="95000"/>
              </a:lnSpc>
              <a:spcBef>
                <a:spcPts val="1440"/>
              </a:spcBef>
              <a:spcAft>
                <a:spcPts val="0"/>
              </a:spcAft>
              <a:buClr>
                <a:schemeClr val="tx2"/>
              </a:buClr>
              <a:buSzPct val="90000"/>
              <a:buFont typeface="Arial" pitchFamily="34" charset="0"/>
              <a:buNone/>
              <a:tabLst/>
              <a:defRPr lang="en-GB" sz="1000" smtClean="0"/>
            </a:lvl1pPr>
            <a:lvl2pPr>
              <a:buFont typeface="Arial" pitchFamily="34" charset="0"/>
              <a:buNone/>
              <a:defRPr/>
            </a:lvl2pPr>
            <a:lvl3pPr>
              <a:buFont typeface="Arial" pitchFamily="34" charset="0"/>
              <a:buNone/>
              <a:defRPr/>
            </a:lvl3pPr>
            <a:lvl4pPr>
              <a:buFont typeface="Arial" pitchFamily="34" charset="0"/>
              <a:buNone/>
              <a:defRPr/>
            </a:lvl4pPr>
            <a:lvl5pPr>
              <a:buFont typeface="Arial" pitchFamily="34" charset="0"/>
              <a:buNone/>
              <a:defRPr/>
            </a:lvl5pPr>
          </a:lstStyle>
          <a:p>
            <a:pPr marL="0" marR="0" lvl="0" indent="0" algn="ctr" defTabSz="914400" rtl="0" eaLnBrk="1" fontAlgn="auto" latinLnBrk="0" hangingPunct="1">
              <a:lnSpc>
                <a:spcPct val="95000"/>
              </a:lnSpc>
              <a:spcBef>
                <a:spcPts val="1440"/>
              </a:spcBef>
              <a:spcAft>
                <a:spcPts val="0"/>
              </a:spcAft>
              <a:buClr>
                <a:schemeClr val="tx2"/>
              </a:buClr>
              <a:buSzPct val="90000"/>
              <a:buFont typeface="Arial" pitchFamily="34" charset="0"/>
              <a:buNone/>
              <a:tabLst/>
              <a:defRPr/>
            </a:pPr>
            <a:r>
              <a:rPr lang="en-US" dirty="0" smtClean="0"/>
              <a:t>Click to edit</a:t>
            </a:r>
            <a:br>
              <a:rPr lang="en-US" dirty="0" smtClean="0"/>
            </a:br>
            <a:endParaRPr lang="en-US" dirty="0" smtClean="0"/>
          </a:p>
        </p:txBody>
      </p:sp>
    </p:spTree>
    <p:extLst>
      <p:ext uri="{BB962C8B-B14F-4D97-AF65-F5344CB8AC3E}">
        <p14:creationId xmlns:p14="http://schemas.microsoft.com/office/powerpoint/2010/main" val="2242057875"/>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705551"/>
            <a:ext cx="8301718" cy="2436518"/>
          </a:xfrm>
          <a:prstGeom prst="rect">
            <a:avLst/>
          </a:prstGeom>
        </p:spPr>
        <p:txBody>
          <a:bodyPr anchor="b" anchorCtr="0">
            <a:noAutofit/>
          </a:bodyPr>
          <a:lstStyle>
            <a:lvl1pPr algn="l">
              <a:lnSpc>
                <a:spcPct val="90000"/>
              </a:lnSpc>
              <a:defRPr sz="45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95872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705551"/>
            <a:ext cx="8301718"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10" name="Rectangle 5"/>
          <p:cNvSpPr>
            <a:spLocks noChangeArrowheads="1"/>
          </p:cNvSpPr>
          <p:nvPr userDrawn="1"/>
        </p:nvSpPr>
        <p:spPr bwMode="ltGray">
          <a:xfrm>
            <a:off x="7813257" y="4745973"/>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11" name="Rectangle 7"/>
          <p:cNvSpPr>
            <a:spLocks noChangeArrowheads="1"/>
          </p:cNvSpPr>
          <p:nvPr userDrawn="1"/>
        </p:nvSpPr>
        <p:spPr bwMode="ltGray">
          <a:xfrm>
            <a:off x="8665598" y="4742895"/>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7" name="Rectangle 4"/>
          <p:cNvSpPr>
            <a:spLocks noChangeArrowheads="1"/>
          </p:cNvSpPr>
          <p:nvPr userDrawn="1"/>
        </p:nvSpPr>
        <p:spPr bwMode="ltGray">
          <a:xfrm>
            <a:off x="292043"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cxnSp>
        <p:nvCxnSpPr>
          <p:cNvPr id="12" name="Straight Connector 11"/>
          <p:cNvCxnSpPr/>
          <p:nvPr userDrawn="1"/>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1548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userDrawn="1"/>
        </p:nvSpPr>
        <p:spPr bwMode="ltGray">
          <a:xfrm>
            <a:off x="7813257" y="4745973"/>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10" name="Rectangle 7"/>
          <p:cNvSpPr>
            <a:spLocks noChangeArrowheads="1"/>
          </p:cNvSpPr>
          <p:nvPr userDrawn="1"/>
        </p:nvSpPr>
        <p:spPr bwMode="ltGray">
          <a:xfrm>
            <a:off x="8665598" y="4742895"/>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16" name="Title 1"/>
          <p:cNvSpPr>
            <a:spLocks noGrp="1"/>
          </p:cNvSpPr>
          <p:nvPr>
            <p:ph type="ctrTitle" hasCustomPrompt="1"/>
          </p:nvPr>
        </p:nvSpPr>
        <p:spPr>
          <a:xfrm>
            <a:off x="245456" y="705551"/>
            <a:ext cx="8301718"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userDrawn="1"/>
        </p:nvSpPr>
        <p:spPr bwMode="ltGray">
          <a:xfrm>
            <a:off x="292043"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cxnSp>
        <p:nvCxnSpPr>
          <p:cNvPr id="9" name="Straight Connector 8"/>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58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3765" y="1439056"/>
            <a:ext cx="4117446" cy="2265389"/>
          </a:xfrm>
        </p:spPr>
        <p:txBody>
          <a:bodyPr vert="horz" lIns="61730" tIns="34295" rIns="61730" bIns="34295" rtlCol="0" anchor="ctr" anchorCtr="0">
            <a:noAutofit/>
          </a:bodyPr>
          <a:lstStyle>
            <a:lvl1pPr marL="0" indent="0" algn="l" defTabSz="685891"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654518"/>
            <a:ext cx="3895344" cy="3840480"/>
          </a:xfrm>
          <a:prstGeom prst="rect">
            <a:avLst/>
          </a:prstGeom>
        </p:spPr>
        <p:txBody>
          <a:bodyPr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cxnSp>
        <p:nvCxnSpPr>
          <p:cNvPr id="5" name="Straight Connector 4"/>
          <p:cNvCxnSpPr/>
          <p:nvPr userDrawn="1"/>
        </p:nvCxnSpPr>
        <p:spPr>
          <a:xfrm>
            <a:off x="4600575" y="60960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879562"/>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3"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3621013"/>
            <a:ext cx="8112126" cy="288131"/>
          </a:xfrm>
          <a:prstGeom prst="rect">
            <a:avLst/>
          </a:prstGeom>
        </p:spPr>
        <p:txBody>
          <a:bodyPr anchor="b" anchorCtr="0">
            <a:noAutofit/>
          </a:bodyPr>
          <a:lstStyle>
            <a:lvl1pPr marL="0" indent="0" algn="l">
              <a:buNone/>
              <a:defRPr sz="1200" b="0" i="0">
                <a:solidFill>
                  <a:schemeClr val="bg1"/>
                </a:solidFill>
                <a:latin typeface="+mn-lt"/>
                <a:cs typeface="CiscoSans"/>
              </a:defRPr>
            </a:lvl1pPr>
            <a:lvl2pPr marL="342931" indent="0" algn="ctr">
              <a:buNone/>
              <a:defRPr>
                <a:solidFill>
                  <a:schemeClr val="tx1">
                    <a:tint val="75000"/>
                  </a:schemeClr>
                </a:solidFill>
              </a:defRPr>
            </a:lvl2pPr>
            <a:lvl3pPr marL="685862" indent="0" algn="ctr">
              <a:buNone/>
              <a:defRPr>
                <a:solidFill>
                  <a:schemeClr val="tx1">
                    <a:tint val="75000"/>
                  </a:schemeClr>
                </a:solidFill>
              </a:defRPr>
            </a:lvl3pPr>
            <a:lvl4pPr marL="1028794" indent="0" algn="ctr">
              <a:buNone/>
              <a:defRPr>
                <a:solidFill>
                  <a:schemeClr val="tx1">
                    <a:tint val="75000"/>
                  </a:schemeClr>
                </a:solidFill>
              </a:defRPr>
            </a:lvl4pPr>
            <a:lvl5pPr marL="1371726" indent="0" algn="ctr">
              <a:buNone/>
              <a:defRPr>
                <a:solidFill>
                  <a:schemeClr val="tx1">
                    <a:tint val="75000"/>
                  </a:schemeClr>
                </a:solidFill>
              </a:defRPr>
            </a:lvl5pPr>
            <a:lvl6pPr marL="1714657" indent="0" algn="ctr">
              <a:buNone/>
              <a:defRPr>
                <a:solidFill>
                  <a:schemeClr val="tx1">
                    <a:tint val="75000"/>
                  </a:schemeClr>
                </a:solidFill>
              </a:defRPr>
            </a:lvl6pPr>
            <a:lvl7pPr marL="2057588" indent="0" algn="ctr">
              <a:buNone/>
              <a:defRPr>
                <a:solidFill>
                  <a:schemeClr val="tx1">
                    <a:tint val="75000"/>
                  </a:schemeClr>
                </a:solidFill>
              </a:defRPr>
            </a:lvl7pPr>
            <a:lvl8pPr marL="2400520" indent="0" algn="ctr">
              <a:buNone/>
              <a:defRPr>
                <a:solidFill>
                  <a:schemeClr val="tx1">
                    <a:tint val="75000"/>
                  </a:schemeClr>
                </a:solidFill>
              </a:defRPr>
            </a:lvl8pPr>
            <a:lvl9pPr marL="274345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7" y="3873677"/>
            <a:ext cx="8112650" cy="288131"/>
          </a:xfrm>
          <a:prstGeom prst="rect">
            <a:avLst/>
          </a:prstGeom>
        </p:spPr>
        <p:txBody>
          <a:bodyPr/>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4453668"/>
            <a:ext cx="8112650" cy="288131"/>
          </a:xfrm>
          <a:prstGeom prst="rect">
            <a:avLst/>
          </a:prstGeom>
        </p:spPr>
        <p:txBody>
          <a:bodyPr/>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570" y="2622502"/>
            <a:ext cx="8302625" cy="299001"/>
          </a:xfrm>
          <a:prstGeom prst="rect">
            <a:avLst/>
          </a:prstGeom>
        </p:spPr>
        <p:txBody>
          <a:bodyPr/>
          <a:lstStyle>
            <a:lvl1pPr marL="0" indent="0">
              <a:buFont typeface="Arial" panose="020B0604020202020204" pitchFamily="34" charset="0"/>
              <a:buNone/>
              <a:defRPr sz="1800" baseline="0">
                <a:solidFill>
                  <a:schemeClr val="bg1"/>
                </a:solidFill>
                <a:latin typeface="+mj-lt"/>
              </a:defRPr>
            </a:lvl1pPr>
            <a:lvl2pPr marL="304841" indent="0">
              <a:buNone/>
              <a:defRPr/>
            </a:lvl2pPr>
            <a:lvl3pPr marL="427491" indent="0">
              <a:buNone/>
              <a:defRPr/>
            </a:lvl3pPr>
            <a:lvl4pPr marL="516800" indent="0">
              <a:buNone/>
              <a:defRPr/>
            </a:lvl4pPr>
            <a:lvl5pPr marL="601346" indent="0">
              <a:buNone/>
              <a:defRPr/>
            </a:lvl5pPr>
          </a:lstStyle>
          <a:p>
            <a:pPr lvl="0"/>
            <a:r>
              <a:rPr lang="en-GB" dirty="0" smtClean="0"/>
              <a:t>Subhead goes here</a:t>
            </a:r>
            <a:endParaRPr lang="en-GB" dirty="0"/>
          </a:p>
        </p:txBody>
      </p:sp>
      <p:grpSp>
        <p:nvGrpSpPr>
          <p:cNvPr id="28" name="Group 67"/>
          <p:cNvGrpSpPr/>
          <p:nvPr userDrawn="1"/>
        </p:nvGrpSpPr>
        <p:grpSpPr>
          <a:xfrm>
            <a:off x="285162" y="307874"/>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solidFill>
                  <a:schemeClr val="bg1"/>
                </a:solidFill>
                <a:latin typeface="+mj-l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chemeClr val="bg1"/>
                </a:solidFill>
                <a:latin typeface="+mj-l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chemeClr val="bg1"/>
                </a:solidFill>
                <a:latin typeface="+mj-l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chemeClr val="bg1"/>
                </a:solidFill>
                <a:latin typeface="+mj-l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grpSp>
    </p:spTree>
    <p:extLst>
      <p:ext uri="{BB962C8B-B14F-4D97-AF65-F5344CB8AC3E}">
        <p14:creationId xmlns:p14="http://schemas.microsoft.com/office/powerpoint/2010/main" val="191710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57" y="302419"/>
            <a:ext cx="8631329"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369888" y="1187450"/>
            <a:ext cx="8450262" cy="3043238"/>
          </a:xfrm>
          <a:prstGeom prst="rect">
            <a:avLst/>
          </a:prstGeom>
        </p:spPr>
        <p:txBody>
          <a:bodyPr>
            <a:noAutofit/>
          </a:bodyPr>
          <a:lstStyle>
            <a:lvl1pPr marL="0" indent="0" algn="ctr">
              <a:buNone/>
              <a:defRPr sz="20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7" y="4365139"/>
            <a:ext cx="7461250" cy="207749"/>
          </a:xfrm>
          <a:prstGeom prst="rect">
            <a:avLst/>
          </a:prstGeom>
        </p:spPr>
        <p:txBody>
          <a:bodyPr wrap="square" anchor="b" anchorCtr="0">
            <a:noAutofit/>
          </a:bodyPr>
          <a:lstStyle>
            <a:lvl1pPr algn="l" defTabSz="603703">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327841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Title and Tabl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57" y="302419"/>
            <a:ext cx="8615217"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369888" y="1187450"/>
            <a:ext cx="8450261" cy="3043238"/>
          </a:xfrm>
          <a:prstGeom prst="rect">
            <a:avLst/>
          </a:prstGeom>
        </p:spPr>
        <p:txBody>
          <a:bodyPr>
            <a:noAutofit/>
          </a:bodyPr>
          <a:lstStyle>
            <a:lvl1pPr marL="0" indent="0" algn="ctr">
              <a:buNone/>
              <a:defRPr sz="2000" baseline="0">
                <a:solidFill>
                  <a:schemeClr val="bg1"/>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7" y="4365139"/>
            <a:ext cx="7461250" cy="207749"/>
          </a:xfrm>
          <a:prstGeom prst="rect">
            <a:avLst/>
          </a:prstGeom>
        </p:spPr>
        <p:txBody>
          <a:bodyPr wrap="square" anchor="b" anchorCtr="0">
            <a:noAutofit/>
          </a:bodyPr>
          <a:lstStyle>
            <a:lvl1pPr marL="0" indent="0" algn="l" defTabSz="603703">
              <a:lnSpc>
                <a:spcPct val="100000"/>
              </a:lnSpc>
              <a:spcBef>
                <a:spcPct val="50000"/>
              </a:spcBef>
              <a:buNone/>
              <a:defRPr lang="en-US" sz="1600" b="0" i="0" kern="1200" dirty="0" smtClean="0">
                <a:solidFill>
                  <a:srgbClr val="FFFFFF"/>
                </a:solidFill>
                <a:latin typeface="+mj-lt"/>
                <a:ea typeface="+mn-ea"/>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6" name="Rectangle 5"/>
          <p:cNvSpPr>
            <a:spLocks noChangeArrowheads="1"/>
          </p:cNvSpPr>
          <p:nvPr userDrawn="1"/>
        </p:nvSpPr>
        <p:spPr bwMode="ltGray">
          <a:xfrm>
            <a:off x="7813257" y="4745973"/>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7" name="Rectangle 7"/>
          <p:cNvSpPr>
            <a:spLocks noChangeArrowheads="1"/>
          </p:cNvSpPr>
          <p:nvPr userDrawn="1"/>
        </p:nvSpPr>
        <p:spPr bwMode="ltGray">
          <a:xfrm>
            <a:off x="8665598" y="4742895"/>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8" name="Rectangle 4"/>
          <p:cNvSpPr>
            <a:spLocks noChangeArrowheads="1"/>
          </p:cNvSpPr>
          <p:nvPr userDrawn="1"/>
        </p:nvSpPr>
        <p:spPr bwMode="ltGray">
          <a:xfrm>
            <a:off x="292043"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cxnSp>
        <p:nvCxnSpPr>
          <p:cNvPr id="9" name="Straight Connector 8"/>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62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245729" y="4365139"/>
            <a:ext cx="7461250" cy="207749"/>
          </a:xfrm>
          <a:prstGeom prst="rect">
            <a:avLst/>
          </a:prstGeom>
        </p:spPr>
        <p:txBody>
          <a:bodyPr wrap="square" anchor="b" anchorCtr="0">
            <a:noAutofit/>
          </a:bodyPr>
          <a:lstStyle>
            <a:lvl1pPr algn="l" defTabSz="603703">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259557" y="302419"/>
            <a:ext cx="8632053"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369888" y="1187450"/>
            <a:ext cx="8450262" cy="3043238"/>
          </a:xfrm>
          <a:prstGeom prst="rect">
            <a:avLst/>
          </a:prstGeom>
        </p:spPr>
        <p:txBody>
          <a:bodyPr vert="horz">
            <a:noAutofit/>
          </a:bodyPr>
          <a:lstStyle>
            <a:lvl1pPr marL="0" indent="0" algn="ctr">
              <a:buNone/>
              <a:defRPr sz="2000"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235047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and Chart">
    <p:bg>
      <p:bgPr>
        <a:solidFill>
          <a:schemeClr val="tx2"/>
        </a:solidFill>
        <a:effectLst/>
      </p:bgPr>
    </p:bg>
    <p:spTree>
      <p:nvGrpSpPr>
        <p:cNvPr id="1" name=""/>
        <p:cNvGrpSpPr/>
        <p:nvPr/>
      </p:nvGrpSpPr>
      <p:grpSpPr>
        <a:xfrm>
          <a:off x="0" y="0"/>
          <a:ext cx="0" cy="0"/>
          <a:chOff x="0" y="0"/>
          <a:chExt cx="0" cy="0"/>
        </a:xfrm>
      </p:grpSpPr>
      <p:sp>
        <p:nvSpPr>
          <p:cNvPr id="18" name="Chart Placeholder 2"/>
          <p:cNvSpPr>
            <a:spLocks noGrp="1"/>
          </p:cNvSpPr>
          <p:nvPr>
            <p:ph type="chart" sz="quarter" idx="10"/>
          </p:nvPr>
        </p:nvSpPr>
        <p:spPr>
          <a:xfrm>
            <a:off x="369888" y="1187450"/>
            <a:ext cx="8450262" cy="3043238"/>
          </a:xfrm>
          <a:prstGeom prst="rect">
            <a:avLst/>
          </a:prstGeom>
        </p:spPr>
        <p:txBody>
          <a:bodyPr vert="horz">
            <a:noAutofit/>
          </a:bodyPr>
          <a:lstStyle>
            <a:lvl1pPr marL="0" indent="0" algn="ctr">
              <a:buNone/>
              <a:defRPr sz="2000" b="0" i="0">
                <a:solidFill>
                  <a:srgbClr val="FFFFFF"/>
                </a:solidFill>
                <a:latin typeface="+mn-lt"/>
                <a:cs typeface="CiscoSans ExtraLight"/>
              </a:defRPr>
            </a:lvl1pPr>
          </a:lstStyle>
          <a:p>
            <a:r>
              <a:rPr lang="en-US" smtClean="0"/>
              <a:t>Click icon to add chart</a:t>
            </a:r>
            <a:endParaRPr lang="en-US" dirty="0"/>
          </a:p>
        </p:txBody>
      </p:sp>
      <p:sp>
        <p:nvSpPr>
          <p:cNvPr id="19" name="Title 1"/>
          <p:cNvSpPr>
            <a:spLocks noGrp="1"/>
          </p:cNvSpPr>
          <p:nvPr>
            <p:ph type="ctrTitle" hasCustomPrompt="1"/>
          </p:nvPr>
        </p:nvSpPr>
        <p:spPr>
          <a:xfrm>
            <a:off x="259557" y="302419"/>
            <a:ext cx="8615940"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Chart Title Goes Here</a:t>
            </a:r>
            <a:endParaRPr lang="en-US" dirty="0"/>
          </a:p>
        </p:txBody>
      </p:sp>
      <p:sp>
        <p:nvSpPr>
          <p:cNvPr id="22" name="Text Placeholder 9"/>
          <p:cNvSpPr>
            <a:spLocks noGrp="1"/>
          </p:cNvSpPr>
          <p:nvPr>
            <p:ph type="body" sz="quarter" idx="11" hasCustomPrompt="1"/>
          </p:nvPr>
        </p:nvSpPr>
        <p:spPr>
          <a:xfrm>
            <a:off x="245729" y="4365139"/>
            <a:ext cx="7461250" cy="207749"/>
          </a:xfrm>
          <a:prstGeom prst="rect">
            <a:avLst/>
          </a:prstGeom>
        </p:spPr>
        <p:txBody>
          <a:bodyPr wrap="square" anchor="b" anchorCtr="0">
            <a:noAutofit/>
          </a:bodyPr>
          <a:lstStyle>
            <a:lvl1pPr algn="l" defTabSz="603703">
              <a:lnSpc>
                <a:spcPct val="100000"/>
              </a:lnSpc>
              <a:spcBef>
                <a:spcPct val="50000"/>
              </a:spcBef>
              <a:buNone/>
              <a:defRPr sz="1600" b="0" i="0">
                <a:solidFill>
                  <a:srgbClr val="FFFFFF"/>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5"/>
          <p:cNvSpPr>
            <a:spLocks noChangeArrowheads="1"/>
          </p:cNvSpPr>
          <p:nvPr userDrawn="1"/>
        </p:nvSpPr>
        <p:spPr bwMode="ltGray">
          <a:xfrm>
            <a:off x="7813257" y="4932106"/>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9" name="Rectangle 7"/>
          <p:cNvSpPr>
            <a:spLocks noChangeArrowheads="1"/>
          </p:cNvSpPr>
          <p:nvPr userDrawn="1"/>
        </p:nvSpPr>
        <p:spPr bwMode="ltGray">
          <a:xfrm>
            <a:off x="8665598" y="4929028"/>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10" name="Rectangle 4"/>
          <p:cNvSpPr>
            <a:spLocks noChangeArrowheads="1"/>
          </p:cNvSpPr>
          <p:nvPr userDrawn="1"/>
        </p:nvSpPr>
        <p:spPr bwMode="ltGray">
          <a:xfrm>
            <a:off x="292043"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spTree>
    <p:extLst>
      <p:ext uri="{BB962C8B-B14F-4D97-AF65-F5344CB8AC3E}">
        <p14:creationId xmlns:p14="http://schemas.microsoft.com/office/powerpoint/2010/main" val="331958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9557" y="302419"/>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169322"/>
            <a:ext cx="4265612" cy="3220908"/>
          </a:xfrm>
          <a:prstGeom prst="rect">
            <a:avLst/>
          </a:prstGeom>
        </p:spPr>
        <p:txBody>
          <a:bodyPr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4786108" y="1169322"/>
            <a:ext cx="4016375" cy="3219450"/>
          </a:xfrm>
          <a:prstGeom prst="rect">
            <a:avLst/>
          </a:prstGeom>
        </p:spPr>
        <p:txBody>
          <a:bodyPr vert="horz">
            <a:noAutofit/>
          </a:bodyPr>
          <a:lstStyle>
            <a:lvl1pPr marL="0" indent="0" algn="ctr">
              <a:buNone/>
              <a:defRPr sz="2000">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246445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_Chart and text_Gradient_Background">
    <p:bg>
      <p:bgPr>
        <a:solidFill>
          <a:schemeClr val="accent1"/>
        </a:solidFill>
        <a:effectLst/>
      </p:bgPr>
    </p:bg>
    <p:spTree>
      <p:nvGrpSpPr>
        <p:cNvPr id="1" name=""/>
        <p:cNvGrpSpPr/>
        <p:nvPr/>
      </p:nvGrpSpPr>
      <p:grpSpPr>
        <a:xfrm>
          <a:off x="0" y="0"/>
          <a:ext cx="0" cy="0"/>
          <a:chOff x="0" y="0"/>
          <a:chExt cx="0" cy="0"/>
        </a:xfrm>
      </p:grpSpPr>
      <p:sp>
        <p:nvSpPr>
          <p:cNvPr id="25" name="Text Placeholder 17"/>
          <p:cNvSpPr>
            <a:spLocks noGrp="1"/>
          </p:cNvSpPr>
          <p:nvPr>
            <p:ph type="body" sz="quarter" idx="11" hasCustomPrompt="1"/>
          </p:nvPr>
        </p:nvSpPr>
        <p:spPr>
          <a:xfrm>
            <a:off x="255355" y="1169322"/>
            <a:ext cx="4265612" cy="3220908"/>
          </a:xfrm>
          <a:prstGeom prst="rect">
            <a:avLst/>
          </a:prstGeom>
        </p:spPr>
        <p:txBody>
          <a:bodyPr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Chart Placeholder 2"/>
          <p:cNvSpPr>
            <a:spLocks noGrp="1"/>
          </p:cNvSpPr>
          <p:nvPr>
            <p:ph type="chart" sz="quarter" idx="12" hasCustomPrompt="1"/>
          </p:nvPr>
        </p:nvSpPr>
        <p:spPr>
          <a:xfrm>
            <a:off x="4786108" y="1169322"/>
            <a:ext cx="4016375" cy="3219450"/>
          </a:xfrm>
          <a:prstGeom prst="rect">
            <a:avLst/>
          </a:prstGeom>
        </p:spPr>
        <p:txBody>
          <a:bodyPr vert="horz">
            <a:noAutofit/>
          </a:bodyPr>
          <a:lstStyle>
            <a:lvl1pPr marL="0" indent="0" algn="ctr">
              <a:buNone/>
              <a:defRPr sz="2000">
                <a:solidFill>
                  <a:schemeClr val="bg1"/>
                </a:solidFill>
                <a:latin typeface="+mn-lt"/>
                <a:cs typeface="CiscoSans ExtraLight"/>
              </a:defRPr>
            </a:lvl1pPr>
          </a:lstStyle>
          <a:p>
            <a:r>
              <a:rPr lang="en-US" dirty="0" smtClean="0"/>
              <a:t>Insert Chart Here</a:t>
            </a:r>
            <a:endParaRPr lang="en-US" dirty="0"/>
          </a:p>
        </p:txBody>
      </p:sp>
      <p:sp>
        <p:nvSpPr>
          <p:cNvPr id="13" name="Title 1"/>
          <p:cNvSpPr>
            <a:spLocks noGrp="1"/>
          </p:cNvSpPr>
          <p:nvPr>
            <p:ph type="ctrTitle" hasCustomPrompt="1"/>
          </p:nvPr>
        </p:nvSpPr>
        <p:spPr>
          <a:xfrm>
            <a:off x="258679" y="302419"/>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1" name="Rectangle 5"/>
          <p:cNvSpPr>
            <a:spLocks noChangeArrowheads="1"/>
          </p:cNvSpPr>
          <p:nvPr userDrawn="1"/>
        </p:nvSpPr>
        <p:spPr bwMode="ltGray">
          <a:xfrm>
            <a:off x="7813257" y="4745973"/>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12" name="Rectangle 7"/>
          <p:cNvSpPr>
            <a:spLocks noChangeArrowheads="1"/>
          </p:cNvSpPr>
          <p:nvPr userDrawn="1"/>
        </p:nvSpPr>
        <p:spPr bwMode="ltGray">
          <a:xfrm>
            <a:off x="8665598" y="4742895"/>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9" name="Rectangle 4"/>
          <p:cNvSpPr>
            <a:spLocks noChangeArrowheads="1"/>
          </p:cNvSpPr>
          <p:nvPr userDrawn="1"/>
        </p:nvSpPr>
        <p:spPr bwMode="ltGray">
          <a:xfrm>
            <a:off x="292043"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cxnSp>
        <p:nvCxnSpPr>
          <p:cNvPr id="10" name="Straight Connector 9"/>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03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P spid="13"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8465"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169322"/>
            <a:ext cx="4265612" cy="3220908"/>
          </a:xfrm>
          <a:prstGeom prst="rect">
            <a:avLst/>
          </a:prstGeom>
        </p:spPr>
        <p:txBody>
          <a:bodyPr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4787316" y="1169322"/>
            <a:ext cx="4015167" cy="3221261"/>
          </a:xfrm>
          <a:prstGeom prst="rect">
            <a:avLst/>
          </a:prstGeom>
        </p:spPr>
        <p:txBody>
          <a:bodyPr vert="horz">
            <a:noAutofit/>
          </a:bodyPr>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112291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4787316" y="1169322"/>
            <a:ext cx="4015167" cy="3221261"/>
          </a:xfrm>
          <a:prstGeom prst="rect">
            <a:avLst/>
          </a:prstGeom>
        </p:spPr>
        <p:txBody>
          <a:bodyPr vert="horz"/>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
        <p:nvSpPr>
          <p:cNvPr id="18" name="Text Placeholder 17"/>
          <p:cNvSpPr>
            <a:spLocks noGrp="1"/>
          </p:cNvSpPr>
          <p:nvPr>
            <p:ph type="body" sz="quarter" idx="11" hasCustomPrompt="1"/>
          </p:nvPr>
        </p:nvSpPr>
        <p:spPr>
          <a:xfrm>
            <a:off x="255355" y="1169322"/>
            <a:ext cx="4265612" cy="3220908"/>
          </a:xfrm>
          <a:prstGeom prst="rect">
            <a:avLst/>
          </a:prstGeom>
        </p:spPr>
        <p:txBody>
          <a:bodyPr anchor="ctr" anchorCtr="0"/>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2" name="Title 1"/>
          <p:cNvSpPr>
            <a:spLocks noGrp="1"/>
          </p:cNvSpPr>
          <p:nvPr>
            <p:ph type="ctrTitle" hasCustomPrompt="1"/>
          </p:nvPr>
        </p:nvSpPr>
        <p:spPr>
          <a:xfrm>
            <a:off x="258679" y="302419"/>
            <a:ext cx="8659976" cy="728782"/>
          </a:xfrm>
          <a:prstGeom prst="rect">
            <a:avLst/>
          </a:prstGeom>
        </p:spPr>
        <p:txBody>
          <a:bodyPr anchor="t" anchorCtr="0"/>
          <a:lstStyle>
            <a:lvl1pPr algn="l">
              <a:lnSpc>
                <a:spcPct val="90000"/>
              </a:lnSpc>
              <a:defRPr sz="2500" b="0" i="0" spc="0" baseline="0">
                <a:solidFill>
                  <a:schemeClr val="tx2"/>
                </a:solidFill>
                <a:latin typeface="+mj-lt"/>
                <a:cs typeface="CiscoSans Thin"/>
              </a:defRPr>
            </a:lvl1pPr>
          </a:lstStyle>
          <a:p>
            <a:r>
              <a:rPr lang="en-US" dirty="0" smtClean="0"/>
              <a:t>Slide Title Goes Here</a:t>
            </a:r>
            <a:endParaRPr lang="en-US" dirty="0"/>
          </a:p>
        </p:txBody>
      </p:sp>
      <p:sp>
        <p:nvSpPr>
          <p:cNvPr id="10" name="Rectangle 5"/>
          <p:cNvSpPr>
            <a:spLocks noChangeArrowheads="1"/>
          </p:cNvSpPr>
          <p:nvPr userDrawn="1"/>
        </p:nvSpPr>
        <p:spPr bwMode="ltGray">
          <a:xfrm>
            <a:off x="7813257" y="4745973"/>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15" name="Rectangle 7"/>
          <p:cNvSpPr>
            <a:spLocks noChangeArrowheads="1"/>
          </p:cNvSpPr>
          <p:nvPr userDrawn="1"/>
        </p:nvSpPr>
        <p:spPr bwMode="ltGray">
          <a:xfrm>
            <a:off x="8665598" y="4742895"/>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9" name="Rectangle 4"/>
          <p:cNvSpPr>
            <a:spLocks noChangeArrowheads="1"/>
          </p:cNvSpPr>
          <p:nvPr userDrawn="1"/>
        </p:nvSpPr>
        <p:spPr bwMode="ltGray">
          <a:xfrm>
            <a:off x="292043"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cxnSp>
        <p:nvCxnSpPr>
          <p:cNvPr id="14" name="Straight Connector 13"/>
          <p:cNvCxnSpPr/>
          <p:nvPr userDrawn="1"/>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4764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userDrawn="1"/>
        </p:nvSpPr>
        <p:spPr bwMode="ltGray">
          <a:xfrm>
            <a:off x="7813257" y="4745973"/>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15" name="Rectangle 7"/>
          <p:cNvSpPr>
            <a:spLocks noChangeArrowheads="1"/>
          </p:cNvSpPr>
          <p:nvPr userDrawn="1"/>
        </p:nvSpPr>
        <p:spPr bwMode="ltGray">
          <a:xfrm>
            <a:off x="8665598" y="4742895"/>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17" name="Rectangle 5"/>
          <p:cNvSpPr>
            <a:spLocks noChangeArrowheads="1"/>
          </p:cNvSpPr>
          <p:nvPr userDrawn="1"/>
        </p:nvSpPr>
        <p:spPr bwMode="ltGray">
          <a:xfrm>
            <a:off x="7813257" y="4745973"/>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19" name="Rectangle 7"/>
          <p:cNvSpPr>
            <a:spLocks noChangeArrowheads="1"/>
          </p:cNvSpPr>
          <p:nvPr userDrawn="1"/>
        </p:nvSpPr>
        <p:spPr bwMode="ltGray">
          <a:xfrm>
            <a:off x="8665598" y="4742895"/>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13" name="Picture Placeholder 2"/>
          <p:cNvSpPr>
            <a:spLocks noGrp="1"/>
          </p:cNvSpPr>
          <p:nvPr>
            <p:ph type="pic" sz="quarter" idx="10" hasCustomPrompt="1"/>
          </p:nvPr>
        </p:nvSpPr>
        <p:spPr>
          <a:xfrm>
            <a:off x="4778524" y="1169322"/>
            <a:ext cx="4015167" cy="3221261"/>
          </a:xfrm>
          <a:prstGeom prst="rect">
            <a:avLst/>
          </a:prstGeom>
        </p:spPr>
        <p:txBody>
          <a:bodyPr vert="horz">
            <a:noAutofit/>
          </a:bodyPr>
          <a:lstStyle>
            <a:lvl1pPr marL="0" indent="0" algn="ctr">
              <a:buNone/>
              <a:defRPr sz="2000"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255355" y="1169322"/>
            <a:ext cx="4265612" cy="3220908"/>
          </a:xfrm>
          <a:prstGeom prst="rect">
            <a:avLst/>
          </a:prstGeom>
        </p:spPr>
        <p:txBody>
          <a:bodyPr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261938" y="304800"/>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userDrawn="1"/>
        </p:nvSpPr>
        <p:spPr bwMode="ltGray">
          <a:xfrm>
            <a:off x="292043"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cxnSp>
        <p:nvCxnSpPr>
          <p:cNvPr id="16" name="Straight Connector 15"/>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86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3668713" y="233363"/>
            <a:ext cx="32681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a:latin typeface="CiscoSans"/>
              <a:cs typeface="CiscoSans"/>
            </a:endParaRPr>
          </a:p>
        </p:txBody>
      </p:sp>
      <p:sp>
        <p:nvSpPr>
          <p:cNvPr id="49" name="Picture Placeholder 25"/>
          <p:cNvSpPr>
            <a:spLocks noGrp="1"/>
          </p:cNvSpPr>
          <p:nvPr>
            <p:ph type="pic" sz="quarter" idx="11" hasCustomPrompt="1"/>
          </p:nvPr>
        </p:nvSpPr>
        <p:spPr>
          <a:xfrm>
            <a:off x="3668991" y="233363"/>
            <a:ext cx="3267861" cy="1995489"/>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9" name="Rectangle 28"/>
          <p:cNvSpPr/>
          <p:nvPr/>
        </p:nvSpPr>
        <p:spPr>
          <a:xfrm>
            <a:off x="334963" y="233363"/>
            <a:ext cx="32877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a:latin typeface="CiscoSans"/>
              <a:cs typeface="CiscoSans"/>
            </a:endParaRPr>
          </a:p>
        </p:txBody>
      </p:sp>
      <p:sp>
        <p:nvSpPr>
          <p:cNvPr id="26" name="Picture Placeholder 25"/>
          <p:cNvSpPr>
            <a:spLocks noGrp="1"/>
          </p:cNvSpPr>
          <p:nvPr>
            <p:ph type="pic" sz="quarter" idx="10" hasCustomPrompt="1"/>
          </p:nvPr>
        </p:nvSpPr>
        <p:spPr>
          <a:xfrm>
            <a:off x="320824" y="233363"/>
            <a:ext cx="3302001" cy="1995489"/>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0" name="Rectangle 49"/>
          <p:cNvSpPr/>
          <p:nvPr/>
        </p:nvSpPr>
        <p:spPr>
          <a:xfrm>
            <a:off x="6979833" y="233363"/>
            <a:ext cx="1838730" cy="9810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a:latin typeface="CiscoSans"/>
              <a:cs typeface="CiscoSans"/>
            </a:endParaRPr>
          </a:p>
        </p:txBody>
      </p:sp>
      <p:sp>
        <p:nvSpPr>
          <p:cNvPr id="51" name="Picture Placeholder 25"/>
          <p:cNvSpPr>
            <a:spLocks noGrp="1"/>
          </p:cNvSpPr>
          <p:nvPr>
            <p:ph type="pic" sz="quarter" idx="12" hasCustomPrompt="1"/>
          </p:nvPr>
        </p:nvSpPr>
        <p:spPr>
          <a:xfrm>
            <a:off x="6979833" y="233363"/>
            <a:ext cx="1838730" cy="981076"/>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2" name="Rectangle 51"/>
          <p:cNvSpPr/>
          <p:nvPr/>
        </p:nvSpPr>
        <p:spPr>
          <a:xfrm>
            <a:off x="334965" y="2271714"/>
            <a:ext cx="2523161"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a:latin typeface="CiscoSans"/>
              <a:cs typeface="CiscoSans"/>
            </a:endParaRPr>
          </a:p>
        </p:txBody>
      </p:sp>
      <p:sp>
        <p:nvSpPr>
          <p:cNvPr id="53" name="Picture Placeholder 25"/>
          <p:cNvSpPr>
            <a:spLocks noGrp="1"/>
          </p:cNvSpPr>
          <p:nvPr>
            <p:ph type="pic" sz="quarter" idx="13" hasCustomPrompt="1"/>
          </p:nvPr>
        </p:nvSpPr>
        <p:spPr>
          <a:xfrm>
            <a:off x="320824" y="2271714"/>
            <a:ext cx="2537420" cy="2594201"/>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4" name="Rectangle 53"/>
          <p:cNvSpPr/>
          <p:nvPr/>
        </p:nvSpPr>
        <p:spPr>
          <a:xfrm>
            <a:off x="2911476" y="2271714"/>
            <a:ext cx="4025374"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a:latin typeface="CiscoSans"/>
              <a:cs typeface="CiscoSans"/>
            </a:endParaRPr>
          </a:p>
        </p:txBody>
      </p:sp>
      <p:sp>
        <p:nvSpPr>
          <p:cNvPr id="55" name="Picture Placeholder 25"/>
          <p:cNvSpPr>
            <a:spLocks noGrp="1"/>
          </p:cNvSpPr>
          <p:nvPr>
            <p:ph type="pic" sz="quarter" idx="14" hasCustomPrompt="1"/>
          </p:nvPr>
        </p:nvSpPr>
        <p:spPr>
          <a:xfrm>
            <a:off x="2908334" y="2271714"/>
            <a:ext cx="4028516" cy="2594201"/>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6" name="Rectangle 55"/>
          <p:cNvSpPr/>
          <p:nvPr/>
        </p:nvSpPr>
        <p:spPr>
          <a:xfrm>
            <a:off x="6979833" y="1262745"/>
            <a:ext cx="1838730" cy="25816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a:latin typeface="CiscoSans"/>
              <a:cs typeface="CiscoSans"/>
            </a:endParaRPr>
          </a:p>
        </p:txBody>
      </p:sp>
      <p:sp>
        <p:nvSpPr>
          <p:cNvPr id="57" name="Picture Placeholder 25"/>
          <p:cNvSpPr>
            <a:spLocks noGrp="1"/>
          </p:cNvSpPr>
          <p:nvPr>
            <p:ph type="pic" sz="quarter" idx="15" hasCustomPrompt="1"/>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8" name="Rectangle 57"/>
          <p:cNvSpPr/>
          <p:nvPr/>
        </p:nvSpPr>
        <p:spPr>
          <a:xfrm>
            <a:off x="6979833" y="3887222"/>
            <a:ext cx="1838730" cy="97869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a:latin typeface="CiscoSans"/>
              <a:cs typeface="CiscoSans"/>
            </a:endParaRPr>
          </a:p>
        </p:txBody>
      </p:sp>
      <p:sp>
        <p:nvSpPr>
          <p:cNvPr id="59" name="Picture Placeholder 25"/>
          <p:cNvSpPr>
            <a:spLocks noGrp="1"/>
          </p:cNvSpPr>
          <p:nvPr>
            <p:ph type="pic" sz="quarter" idx="16" hasCustomPrompt="1"/>
          </p:nvPr>
        </p:nvSpPr>
        <p:spPr>
          <a:xfrm>
            <a:off x="6979833" y="3887222"/>
            <a:ext cx="1838730" cy="978694"/>
          </a:xfrm>
          <a:prstGeom prst="rect">
            <a:avLst/>
          </a:prstGeom>
          <a:solidFill>
            <a:schemeClr val="bg1">
              <a:alpha val="30000"/>
            </a:schemeClr>
          </a:solidFill>
          <a:ln>
            <a:solidFill>
              <a:schemeClr val="bg2"/>
            </a:solidFill>
          </a:ln>
          <a:effectLst/>
        </p:spPr>
        <p:txBody>
          <a:bodyPr vert="horz" lIns="68586" tIns="34294" rIns="68586" bIns="34294" rtlCol="0" anchor="ctr" anchorCtr="0">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0" name="Rectangle 5"/>
          <p:cNvSpPr>
            <a:spLocks noChangeArrowheads="1"/>
          </p:cNvSpPr>
          <p:nvPr userDrawn="1"/>
        </p:nvSpPr>
        <p:spPr bwMode="ltGray">
          <a:xfrm>
            <a:off x="7813257" y="4932106"/>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22" name="Rectangle 7"/>
          <p:cNvSpPr>
            <a:spLocks noChangeArrowheads="1"/>
          </p:cNvSpPr>
          <p:nvPr userDrawn="1"/>
        </p:nvSpPr>
        <p:spPr bwMode="ltGray">
          <a:xfrm>
            <a:off x="8665598" y="4929028"/>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19" name="Rectangle 4"/>
          <p:cNvSpPr>
            <a:spLocks noChangeArrowheads="1"/>
          </p:cNvSpPr>
          <p:nvPr userDrawn="1"/>
        </p:nvSpPr>
        <p:spPr bwMode="ltGray">
          <a:xfrm>
            <a:off x="292043"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spTree>
    <p:extLst>
      <p:ext uri="{BB962C8B-B14F-4D97-AF65-F5344CB8AC3E}">
        <p14:creationId xmlns:p14="http://schemas.microsoft.com/office/powerpoint/2010/main" val="19670666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3"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3621013"/>
            <a:ext cx="8112126" cy="288131"/>
          </a:xfrm>
          <a:prstGeom prst="rect">
            <a:avLst/>
          </a:prstGeom>
        </p:spPr>
        <p:txBody>
          <a:bodyPr anchor="b" anchorCtr="0">
            <a:noAutofit/>
          </a:bodyPr>
          <a:lstStyle>
            <a:lvl1pPr marL="0" indent="0" algn="l">
              <a:buNone/>
              <a:defRPr sz="1200" b="0" i="0">
                <a:solidFill>
                  <a:schemeClr val="bg1"/>
                </a:solidFill>
                <a:latin typeface="+mn-lt"/>
                <a:cs typeface="CiscoSans"/>
              </a:defRPr>
            </a:lvl1pPr>
            <a:lvl2pPr marL="342931" indent="0" algn="ctr">
              <a:buNone/>
              <a:defRPr>
                <a:solidFill>
                  <a:schemeClr val="tx1">
                    <a:tint val="75000"/>
                  </a:schemeClr>
                </a:solidFill>
              </a:defRPr>
            </a:lvl2pPr>
            <a:lvl3pPr marL="685862" indent="0" algn="ctr">
              <a:buNone/>
              <a:defRPr>
                <a:solidFill>
                  <a:schemeClr val="tx1">
                    <a:tint val="75000"/>
                  </a:schemeClr>
                </a:solidFill>
              </a:defRPr>
            </a:lvl3pPr>
            <a:lvl4pPr marL="1028794" indent="0" algn="ctr">
              <a:buNone/>
              <a:defRPr>
                <a:solidFill>
                  <a:schemeClr val="tx1">
                    <a:tint val="75000"/>
                  </a:schemeClr>
                </a:solidFill>
              </a:defRPr>
            </a:lvl4pPr>
            <a:lvl5pPr marL="1371726" indent="0" algn="ctr">
              <a:buNone/>
              <a:defRPr>
                <a:solidFill>
                  <a:schemeClr val="tx1">
                    <a:tint val="75000"/>
                  </a:schemeClr>
                </a:solidFill>
              </a:defRPr>
            </a:lvl5pPr>
            <a:lvl6pPr marL="1714657" indent="0" algn="ctr">
              <a:buNone/>
              <a:defRPr>
                <a:solidFill>
                  <a:schemeClr val="tx1">
                    <a:tint val="75000"/>
                  </a:schemeClr>
                </a:solidFill>
              </a:defRPr>
            </a:lvl6pPr>
            <a:lvl7pPr marL="2057588" indent="0" algn="ctr">
              <a:buNone/>
              <a:defRPr>
                <a:solidFill>
                  <a:schemeClr val="tx1">
                    <a:tint val="75000"/>
                  </a:schemeClr>
                </a:solidFill>
              </a:defRPr>
            </a:lvl7pPr>
            <a:lvl8pPr marL="2400520" indent="0" algn="ctr">
              <a:buNone/>
              <a:defRPr>
                <a:solidFill>
                  <a:schemeClr val="tx1">
                    <a:tint val="75000"/>
                  </a:schemeClr>
                </a:solidFill>
              </a:defRPr>
            </a:lvl8pPr>
            <a:lvl9pPr marL="2743452"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7" y="3873677"/>
            <a:ext cx="8112650" cy="288131"/>
          </a:xfrm>
          <a:prstGeom prst="rect">
            <a:avLst/>
          </a:prstGeom>
        </p:spPr>
        <p:txBody>
          <a:bodyPr/>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4453668"/>
            <a:ext cx="8112650" cy="288131"/>
          </a:xfrm>
          <a:prstGeom prst="rect">
            <a:avLst/>
          </a:prstGeom>
        </p:spPr>
        <p:txBody>
          <a:bodyPr/>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570" y="2622502"/>
            <a:ext cx="8302625" cy="299001"/>
          </a:xfrm>
          <a:prstGeom prst="rect">
            <a:avLst/>
          </a:prstGeom>
        </p:spPr>
        <p:txBody>
          <a:bodyPr/>
          <a:lstStyle>
            <a:lvl1pPr marL="0" indent="0">
              <a:buFont typeface="Arial" panose="020B0604020202020204" pitchFamily="34" charset="0"/>
              <a:buNone/>
              <a:defRPr sz="1800" baseline="0">
                <a:solidFill>
                  <a:schemeClr val="bg1"/>
                </a:solidFill>
                <a:latin typeface="+mj-lt"/>
              </a:defRPr>
            </a:lvl1pPr>
            <a:lvl2pPr marL="304841" indent="0">
              <a:buNone/>
              <a:defRPr/>
            </a:lvl2pPr>
            <a:lvl3pPr marL="427491" indent="0">
              <a:buNone/>
              <a:defRPr/>
            </a:lvl3pPr>
            <a:lvl4pPr marL="516800" indent="0">
              <a:buNone/>
              <a:defRPr/>
            </a:lvl4pPr>
            <a:lvl5pPr marL="601346" indent="0">
              <a:buNone/>
              <a:defRPr/>
            </a:lvl5pPr>
          </a:lstStyle>
          <a:p>
            <a:pPr lvl="0"/>
            <a:r>
              <a:rPr lang="en-GB" dirty="0" smtClean="0"/>
              <a:t>Subhead goes here</a:t>
            </a:r>
            <a:endParaRPr lang="en-GB" dirty="0"/>
          </a:p>
        </p:txBody>
      </p:sp>
      <p:grpSp>
        <p:nvGrpSpPr>
          <p:cNvPr id="28" name="Group 67"/>
          <p:cNvGrpSpPr/>
          <p:nvPr userDrawn="1"/>
        </p:nvGrpSpPr>
        <p:grpSpPr>
          <a:xfrm>
            <a:off x="285162" y="307874"/>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solidFill>
                  <a:schemeClr val="bg1"/>
                </a:solidFill>
                <a:latin typeface="+mj-l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chemeClr val="bg1"/>
                </a:solidFill>
                <a:latin typeface="+mj-l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chemeClr val="bg1"/>
                </a:solidFill>
                <a:latin typeface="+mj-l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chemeClr val="bg1"/>
                </a:solidFill>
                <a:latin typeface="+mj-l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grpSp>
    </p:spTree>
    <p:extLst>
      <p:ext uri="{BB962C8B-B14F-4D97-AF65-F5344CB8AC3E}">
        <p14:creationId xmlns:p14="http://schemas.microsoft.com/office/powerpoint/2010/main" val="67711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1891875" y="596646"/>
            <a:ext cx="5349240" cy="300380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latin typeface="+mj-lt"/>
            </a:endParaRPr>
          </a:p>
        </p:txBody>
      </p:sp>
      <p:sp>
        <p:nvSpPr>
          <p:cNvPr id="23" name="Rectangle 22"/>
          <p:cNvSpPr/>
          <p:nvPr userDrawn="1"/>
        </p:nvSpPr>
        <p:spPr>
          <a:xfrm>
            <a:off x="1891875" y="3595764"/>
            <a:ext cx="5347552"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chemeClr val="bg2"/>
            </a:solidFill>
          </a:ln>
          <a:effectLst/>
        </p:spPr>
        <p:txBody>
          <a:bodyPr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11" name="Title 10"/>
          <p:cNvSpPr>
            <a:spLocks noGrp="1"/>
          </p:cNvSpPr>
          <p:nvPr>
            <p:ph type="title"/>
          </p:nvPr>
        </p:nvSpPr>
        <p:spPr>
          <a:xfrm>
            <a:off x="2065871" y="3655079"/>
            <a:ext cx="5074070" cy="628650"/>
          </a:xfrm>
        </p:spPr>
        <p:txBody>
          <a:bodyPr anchor="ctr"/>
          <a:lstStyle>
            <a:lvl1pPr>
              <a:defRPr sz="2000">
                <a:solidFill>
                  <a:schemeClr val="tx1"/>
                </a:solidFill>
                <a:latin typeface="+mj-lt"/>
              </a:defRPr>
            </a:lvl1pPr>
          </a:lstStyle>
          <a:p>
            <a:r>
              <a:rPr lang="en-US" smtClean="0"/>
              <a:t>Click to edit Master title style</a:t>
            </a:r>
            <a:endParaRPr lang="en-US" dirty="0"/>
          </a:p>
        </p:txBody>
      </p:sp>
      <p:sp>
        <p:nvSpPr>
          <p:cNvPr id="10" name="Rectangle 7"/>
          <p:cNvSpPr>
            <a:spLocks noChangeArrowheads="1"/>
          </p:cNvSpPr>
          <p:nvPr userDrawn="1"/>
        </p:nvSpPr>
        <p:spPr bwMode="ltGray">
          <a:xfrm>
            <a:off x="8665592" y="4912215"/>
            <a:ext cx="215777" cy="154535"/>
          </a:xfrm>
          <a:prstGeom prst="rect">
            <a:avLst/>
          </a:prstGeom>
          <a:noFill/>
          <a:ln w="9525" algn="ctr">
            <a:noFill/>
            <a:miter lim="800000"/>
            <a:headEnd/>
            <a:tailEnd/>
          </a:ln>
          <a:effectLst/>
        </p:spPr>
        <p:txBody>
          <a:bodyPr wrap="none" lIns="61601" tIns="30800" rIns="61601" bIns="30800" anchor="b">
            <a:spAutoFit/>
          </a:bodyPr>
          <a:lstStyle/>
          <a:p>
            <a:pPr algn="r" defTabSz="610872">
              <a:lnSpc>
                <a:spcPct val="100000"/>
              </a:lnSpc>
            </a:pPr>
            <a:fld id="{DFCF27A5-1A5B-48D3-A060-2758FFBB1ADD}" type="slidenum">
              <a:rPr lang="en-US" sz="600">
                <a:solidFill>
                  <a:schemeClr val="bg2"/>
                </a:solidFill>
                <a:latin typeface="+mn-lt"/>
              </a:rPr>
              <a:pPr algn="r" defTabSz="610872">
                <a:lnSpc>
                  <a:spcPct val="100000"/>
                </a:lnSpc>
              </a:pPr>
              <a:t>‹#›</a:t>
            </a:fld>
            <a:endParaRPr lang="en-US" sz="600" dirty="0">
              <a:solidFill>
                <a:schemeClr val="bg2"/>
              </a:solidFill>
              <a:latin typeface="+mn-lt"/>
            </a:endParaRPr>
          </a:p>
        </p:txBody>
      </p:sp>
      <p:sp>
        <p:nvSpPr>
          <p:cNvPr id="15" name="Rectangle 5"/>
          <p:cNvSpPr>
            <a:spLocks noChangeArrowheads="1"/>
          </p:cNvSpPr>
          <p:nvPr userDrawn="1"/>
        </p:nvSpPr>
        <p:spPr bwMode="ltGray">
          <a:xfrm>
            <a:off x="7813257" y="4932106"/>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16" name="Rectangle 7"/>
          <p:cNvSpPr>
            <a:spLocks noChangeArrowheads="1"/>
          </p:cNvSpPr>
          <p:nvPr userDrawn="1"/>
        </p:nvSpPr>
        <p:spPr bwMode="ltGray">
          <a:xfrm>
            <a:off x="8665598" y="4929028"/>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14" name="Rectangle 4"/>
          <p:cNvSpPr>
            <a:spLocks noChangeArrowheads="1"/>
          </p:cNvSpPr>
          <p:nvPr userDrawn="1"/>
        </p:nvSpPr>
        <p:spPr bwMode="ltGray">
          <a:xfrm>
            <a:off x="292043"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spTree>
    <p:extLst>
      <p:ext uri="{BB962C8B-B14F-4D97-AF65-F5344CB8AC3E}">
        <p14:creationId xmlns:p14="http://schemas.microsoft.com/office/powerpoint/2010/main" val="253145271"/>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338329" y="233172"/>
            <a:ext cx="3273552" cy="184480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latin typeface="+mj-lt"/>
            </a:endParaRPr>
          </a:p>
        </p:txBody>
      </p:sp>
      <p:sp>
        <p:nvSpPr>
          <p:cNvPr id="26" name="Picture Placeholder 25"/>
          <p:cNvSpPr>
            <a:spLocks noGrp="1"/>
          </p:cNvSpPr>
          <p:nvPr>
            <p:ph type="pic" sz="quarter" idx="10"/>
          </p:nvPr>
        </p:nvSpPr>
        <p:spPr>
          <a:xfrm>
            <a:off x="338329" y="233172"/>
            <a:ext cx="3273552" cy="1844802"/>
          </a:xfrm>
          <a:prstGeom prst="rect">
            <a:avLst/>
          </a:prstGeom>
          <a:solidFill>
            <a:schemeClr val="bg1">
              <a:alpha val="30000"/>
            </a:schemeClr>
          </a:solidFill>
          <a:ln>
            <a:solidFill>
              <a:schemeClr val="bg2"/>
            </a:solidFill>
          </a:ln>
          <a:effectLst/>
        </p:spPr>
        <p:txBody>
          <a:bodyPr vert="horz" lIns="68589" tIns="34295" rIns="68589" bIns="34295" rtlCol="0" anchor="ctr" anchorCtr="0">
            <a:normAutofit/>
          </a:bodyPr>
          <a:lstStyle>
            <a:lvl1pPr marL="0" indent="0" algn="ctr" defTabSz="685891"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r>
              <a:rPr lang="en-US" smtClean="0"/>
              <a:t>Click icon to add picture</a:t>
            </a:r>
            <a:endParaRPr lang="en-US" dirty="0"/>
          </a:p>
        </p:txBody>
      </p:sp>
      <p:sp>
        <p:nvSpPr>
          <p:cNvPr id="9" name="Title 8"/>
          <p:cNvSpPr>
            <a:spLocks noGrp="1"/>
          </p:cNvSpPr>
          <p:nvPr>
            <p:ph type="title" hasCustomPrompt="1"/>
          </p:nvPr>
        </p:nvSpPr>
        <p:spPr>
          <a:xfrm>
            <a:off x="238092" y="2571750"/>
            <a:ext cx="7009298" cy="1066446"/>
          </a:xfrm>
        </p:spPr>
        <p:txBody>
          <a:bodyPr anchor="t">
            <a:noAutofit/>
          </a:bodyPr>
          <a:lstStyle>
            <a:lvl1pPr marL="0" marR="0" indent="0" algn="l" defTabSz="685891" rtl="0" eaLnBrk="1" fontAlgn="auto" latinLnBrk="0" hangingPunct="1">
              <a:lnSpc>
                <a:spcPct val="80000"/>
              </a:lnSpc>
              <a:spcBef>
                <a:spcPct val="0"/>
              </a:spcBef>
              <a:spcAft>
                <a:spcPts val="0"/>
              </a:spcAft>
              <a:buClrTx/>
              <a:buSzTx/>
              <a:buFontTx/>
              <a:buNone/>
              <a:tabLst/>
              <a:defRPr sz="4500">
                <a:solidFill>
                  <a:schemeClr val="tx1"/>
                </a:solidFill>
                <a:latin typeface="+mj-lt"/>
              </a:defRPr>
            </a:lvl1pPr>
          </a:lstStyle>
          <a:p>
            <a:r>
              <a:rPr lang="en-US" dirty="0" smtClean="0"/>
              <a:t>Large photo </a:t>
            </a:r>
            <a:br>
              <a:rPr lang="en-US" dirty="0" smtClean="0"/>
            </a:br>
            <a:r>
              <a:rPr lang="en-US" dirty="0" smtClean="0"/>
              <a:t>caption here.</a:t>
            </a:r>
          </a:p>
        </p:txBody>
      </p:sp>
      <p:sp>
        <p:nvSpPr>
          <p:cNvPr id="8" name="Rectangle 4"/>
          <p:cNvSpPr>
            <a:spLocks noChangeArrowheads="1"/>
          </p:cNvSpPr>
          <p:nvPr userDrawn="1"/>
        </p:nvSpPr>
        <p:spPr bwMode="ltGray">
          <a:xfrm>
            <a:off x="292042" y="4916594"/>
            <a:ext cx="3420515" cy="154535"/>
          </a:xfrm>
          <a:prstGeom prst="rect">
            <a:avLst/>
          </a:prstGeom>
          <a:noFill/>
          <a:ln w="9525">
            <a:noFill/>
            <a:miter lim="800000"/>
            <a:headEnd/>
            <a:tailEnd/>
          </a:ln>
          <a:effectLst/>
        </p:spPr>
        <p:txBody>
          <a:bodyPr wrap="square" lIns="61601" tIns="30800" rIns="61601" bIns="30800" anchor="b" anchorCtr="0">
            <a:spAutoFit/>
          </a:bodyPr>
          <a:lstStyle/>
          <a:p>
            <a:pPr algn="l" defTabSz="610872">
              <a:lnSpc>
                <a:spcPct val="100000"/>
              </a:lnSpc>
            </a:pPr>
            <a:r>
              <a:rPr lang="en-US" sz="600" dirty="0" smtClean="0">
                <a:solidFill>
                  <a:schemeClr val="bg2"/>
                </a:solidFill>
                <a:latin typeface="+mj-lt"/>
              </a:rPr>
              <a:t>© 2013</a:t>
            </a:r>
            <a:r>
              <a:rPr lang="en-US" sz="600" baseline="0" dirty="0" smtClean="0">
                <a:solidFill>
                  <a:schemeClr val="bg2"/>
                </a:solidFill>
                <a:latin typeface="+mj-lt"/>
              </a:rPr>
              <a:t>  </a:t>
            </a:r>
            <a:r>
              <a:rPr lang="en-US" sz="600" dirty="0" smtClean="0">
                <a:solidFill>
                  <a:schemeClr val="bg2"/>
                </a:solidFill>
                <a:latin typeface="+mj-lt"/>
              </a:rPr>
              <a:t>Cisco and/or its affiliates. All rights reserved.</a:t>
            </a:r>
            <a:endParaRPr lang="en-US" sz="600" dirty="0">
              <a:solidFill>
                <a:schemeClr val="bg2"/>
              </a:solidFill>
              <a:latin typeface="+mj-lt"/>
            </a:endParaRPr>
          </a:p>
        </p:txBody>
      </p:sp>
      <p:sp>
        <p:nvSpPr>
          <p:cNvPr id="10" name="Rectangle 7"/>
          <p:cNvSpPr>
            <a:spLocks noChangeArrowheads="1"/>
          </p:cNvSpPr>
          <p:nvPr userDrawn="1"/>
        </p:nvSpPr>
        <p:spPr bwMode="ltGray">
          <a:xfrm>
            <a:off x="8665592" y="4912215"/>
            <a:ext cx="215777" cy="154535"/>
          </a:xfrm>
          <a:prstGeom prst="rect">
            <a:avLst/>
          </a:prstGeom>
          <a:noFill/>
          <a:ln w="9525" algn="ctr">
            <a:noFill/>
            <a:miter lim="800000"/>
            <a:headEnd/>
            <a:tailEnd/>
          </a:ln>
          <a:effectLst/>
        </p:spPr>
        <p:txBody>
          <a:bodyPr wrap="none" lIns="61601" tIns="30800" rIns="61601" bIns="30800" anchor="b">
            <a:spAutoFit/>
          </a:bodyPr>
          <a:lstStyle/>
          <a:p>
            <a:pPr algn="r" defTabSz="610872">
              <a:lnSpc>
                <a:spcPct val="100000"/>
              </a:lnSpc>
            </a:pPr>
            <a:fld id="{DFCF27A5-1A5B-48D3-A060-2758FFBB1ADD}" type="slidenum">
              <a:rPr lang="en-US" sz="600">
                <a:solidFill>
                  <a:schemeClr val="bg2"/>
                </a:solidFill>
                <a:latin typeface="+mn-lt"/>
              </a:rPr>
              <a:pPr algn="r" defTabSz="610872">
                <a:lnSpc>
                  <a:spcPct val="100000"/>
                </a:lnSpc>
              </a:pPr>
              <a:t>‹#›</a:t>
            </a:fld>
            <a:endParaRPr lang="en-US" sz="600" dirty="0">
              <a:solidFill>
                <a:schemeClr val="bg2"/>
              </a:solidFill>
              <a:latin typeface="+mn-lt"/>
            </a:endParaRPr>
          </a:p>
        </p:txBody>
      </p:sp>
      <p:sp>
        <p:nvSpPr>
          <p:cNvPr id="14" name="Rectangle 5"/>
          <p:cNvSpPr>
            <a:spLocks noChangeArrowheads="1"/>
          </p:cNvSpPr>
          <p:nvPr userDrawn="1"/>
        </p:nvSpPr>
        <p:spPr bwMode="ltGray">
          <a:xfrm>
            <a:off x="7813257" y="4932106"/>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15" name="Rectangle 7"/>
          <p:cNvSpPr>
            <a:spLocks noChangeArrowheads="1"/>
          </p:cNvSpPr>
          <p:nvPr userDrawn="1"/>
        </p:nvSpPr>
        <p:spPr bwMode="ltGray">
          <a:xfrm>
            <a:off x="8665598" y="4929028"/>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11" name="Rectangle 4"/>
          <p:cNvSpPr>
            <a:spLocks noChangeArrowheads="1"/>
          </p:cNvSpPr>
          <p:nvPr userDrawn="1"/>
        </p:nvSpPr>
        <p:spPr bwMode="ltGray">
          <a:xfrm>
            <a:off x="292043"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spTree>
    <p:extLst>
      <p:ext uri="{BB962C8B-B14F-4D97-AF65-F5344CB8AC3E}">
        <p14:creationId xmlns:p14="http://schemas.microsoft.com/office/powerpoint/2010/main" val="192760754"/>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4992624" y="644652"/>
            <a:ext cx="3630168" cy="3771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latin typeface="+mj-lt"/>
            </a:endParaRPr>
          </a:p>
        </p:txBody>
      </p:sp>
      <p:sp>
        <p:nvSpPr>
          <p:cNvPr id="26" name="Picture Placeholder 25"/>
          <p:cNvSpPr>
            <a:spLocks noGrp="1"/>
          </p:cNvSpPr>
          <p:nvPr>
            <p:ph type="pic" sz="quarter" idx="10"/>
          </p:nvPr>
        </p:nvSpPr>
        <p:spPr>
          <a:xfrm>
            <a:off x="4992624" y="644652"/>
            <a:ext cx="3630168" cy="3771900"/>
          </a:xfrm>
          <a:prstGeom prst="rect">
            <a:avLst/>
          </a:prstGeom>
          <a:solidFill>
            <a:schemeClr val="bg1">
              <a:alpha val="30000"/>
            </a:schemeClr>
          </a:solidFill>
          <a:ln>
            <a:solidFill>
              <a:schemeClr val="bg2"/>
            </a:solidFill>
          </a:ln>
          <a:effectLst/>
        </p:spPr>
        <p:txBody>
          <a:bodyPr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9" name="Title 8"/>
          <p:cNvSpPr>
            <a:spLocks noGrp="1"/>
          </p:cNvSpPr>
          <p:nvPr>
            <p:ph type="title"/>
          </p:nvPr>
        </p:nvSpPr>
        <p:spPr>
          <a:xfrm>
            <a:off x="254870" y="546730"/>
            <a:ext cx="4349918" cy="813985"/>
          </a:xfrm>
        </p:spPr>
        <p:txBody>
          <a:bodyPr anchor="t">
            <a:noAutofit/>
          </a:bodyPr>
          <a:lstStyle>
            <a:lvl1pPr>
              <a:lnSpc>
                <a:spcPct val="90000"/>
              </a:lnSpc>
              <a:defRPr sz="2500">
                <a:solidFill>
                  <a:schemeClr val="tx1"/>
                </a:solidFill>
                <a:latin typeface="+mj-lt"/>
              </a:defRPr>
            </a:lvl1pPr>
          </a:lstStyle>
          <a:p>
            <a:r>
              <a:rPr lang="en-US" smtClean="0"/>
              <a:t>Click to edit Master title style</a:t>
            </a:r>
            <a:endParaRPr lang="en-US" dirty="0"/>
          </a:p>
        </p:txBody>
      </p:sp>
      <p:sp>
        <p:nvSpPr>
          <p:cNvPr id="8" name="Rectangle 4"/>
          <p:cNvSpPr>
            <a:spLocks noChangeArrowheads="1"/>
          </p:cNvSpPr>
          <p:nvPr userDrawn="1"/>
        </p:nvSpPr>
        <p:spPr bwMode="ltGray">
          <a:xfrm>
            <a:off x="265666" y="4916594"/>
            <a:ext cx="3420515" cy="154535"/>
          </a:xfrm>
          <a:prstGeom prst="rect">
            <a:avLst/>
          </a:prstGeom>
          <a:noFill/>
          <a:ln w="9525">
            <a:noFill/>
            <a:miter lim="800000"/>
            <a:headEnd/>
            <a:tailEnd/>
          </a:ln>
          <a:effectLst/>
        </p:spPr>
        <p:txBody>
          <a:bodyPr wrap="square" lIns="61601" tIns="30800" rIns="61601" bIns="30800" anchor="b" anchorCtr="0">
            <a:spAutoFit/>
          </a:bodyPr>
          <a:lstStyle/>
          <a:p>
            <a:pPr algn="l" defTabSz="610872">
              <a:lnSpc>
                <a:spcPct val="100000"/>
              </a:lnSpc>
            </a:pPr>
            <a:r>
              <a:rPr lang="en-US" sz="600" dirty="0" smtClean="0">
                <a:solidFill>
                  <a:schemeClr val="bg2"/>
                </a:solidFill>
                <a:latin typeface="+mn-lt"/>
              </a:rPr>
              <a:t>© 2013</a:t>
            </a:r>
            <a:r>
              <a:rPr lang="en-US" sz="600" baseline="0" dirty="0" smtClean="0">
                <a:solidFill>
                  <a:schemeClr val="bg2"/>
                </a:solidFill>
                <a:latin typeface="+mn-lt"/>
              </a:rPr>
              <a:t>  </a:t>
            </a:r>
            <a:r>
              <a:rPr lang="en-US" sz="600" dirty="0" smtClean="0">
                <a:solidFill>
                  <a:schemeClr val="bg2"/>
                </a:solidFill>
                <a:latin typeface="+mn-lt"/>
              </a:rPr>
              <a:t>Cisco and/or its affiliates. All rights reserved.</a:t>
            </a:r>
            <a:endParaRPr lang="en-US" sz="600" dirty="0">
              <a:solidFill>
                <a:schemeClr val="bg2"/>
              </a:solidFill>
              <a:latin typeface="+mn-lt"/>
            </a:endParaRPr>
          </a:p>
        </p:txBody>
      </p:sp>
      <p:sp>
        <p:nvSpPr>
          <p:cNvPr id="10" name="Rectangle 7"/>
          <p:cNvSpPr>
            <a:spLocks noChangeArrowheads="1"/>
          </p:cNvSpPr>
          <p:nvPr userDrawn="1"/>
        </p:nvSpPr>
        <p:spPr bwMode="ltGray">
          <a:xfrm>
            <a:off x="8665592" y="4912215"/>
            <a:ext cx="215777" cy="154535"/>
          </a:xfrm>
          <a:prstGeom prst="rect">
            <a:avLst/>
          </a:prstGeom>
          <a:noFill/>
          <a:ln w="9525" algn="ctr">
            <a:noFill/>
            <a:miter lim="800000"/>
            <a:headEnd/>
            <a:tailEnd/>
          </a:ln>
          <a:effectLst/>
        </p:spPr>
        <p:txBody>
          <a:bodyPr wrap="none" lIns="61601" tIns="30800" rIns="61601" bIns="30800" anchor="b">
            <a:spAutoFit/>
          </a:bodyPr>
          <a:lstStyle/>
          <a:p>
            <a:pPr algn="r" defTabSz="610872">
              <a:lnSpc>
                <a:spcPct val="100000"/>
              </a:lnSpc>
            </a:pPr>
            <a:fld id="{DFCF27A5-1A5B-48D3-A060-2758FFBB1ADD}" type="slidenum">
              <a:rPr lang="en-US" sz="600">
                <a:solidFill>
                  <a:schemeClr val="bg2"/>
                </a:solidFill>
                <a:latin typeface="+mn-lt"/>
              </a:rPr>
              <a:pPr algn="r" defTabSz="610872">
                <a:lnSpc>
                  <a:spcPct val="100000"/>
                </a:lnSpc>
              </a:pPr>
              <a:t>‹#›</a:t>
            </a:fld>
            <a:endParaRPr lang="en-US" sz="600" dirty="0">
              <a:solidFill>
                <a:schemeClr val="bg2"/>
              </a:solidFill>
              <a:latin typeface="+mn-lt"/>
            </a:endParaRPr>
          </a:p>
        </p:txBody>
      </p:sp>
      <p:sp>
        <p:nvSpPr>
          <p:cNvPr id="11" name="Rectangle 5"/>
          <p:cNvSpPr>
            <a:spLocks noChangeArrowheads="1"/>
          </p:cNvSpPr>
          <p:nvPr userDrawn="1"/>
        </p:nvSpPr>
        <p:spPr bwMode="ltGray">
          <a:xfrm>
            <a:off x="7813257" y="4932106"/>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12" name="Rectangle 7"/>
          <p:cNvSpPr>
            <a:spLocks noChangeArrowheads="1"/>
          </p:cNvSpPr>
          <p:nvPr userDrawn="1"/>
        </p:nvSpPr>
        <p:spPr bwMode="ltGray">
          <a:xfrm>
            <a:off x="8665598" y="4929028"/>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14" name="Rectangle 4"/>
          <p:cNvSpPr>
            <a:spLocks noChangeArrowheads="1"/>
          </p:cNvSpPr>
          <p:nvPr userDrawn="1"/>
        </p:nvSpPr>
        <p:spPr bwMode="ltGray">
          <a:xfrm>
            <a:off x="292043"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spTree>
    <p:extLst>
      <p:ext uri="{BB962C8B-B14F-4D97-AF65-F5344CB8AC3E}">
        <p14:creationId xmlns:p14="http://schemas.microsoft.com/office/powerpoint/2010/main" val="3965782130"/>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48" y="0"/>
            <a:ext cx="9144000" cy="5143500"/>
          </a:xfrm>
          <a:prstGeom prst="rect">
            <a:avLst/>
          </a:prstGeom>
        </p:spPr>
        <p:txBody>
          <a:bodyPr vert="horz"/>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707472368"/>
      </p:ext>
    </p:extLst>
  </p:cSld>
  <p:clrMapOvr>
    <a:masterClrMapping/>
  </p:clrMapOvr>
  <p:transition spd="slow">
    <p:wip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08" y="240631"/>
            <a:ext cx="8447031" cy="4408370"/>
          </a:xfrm>
          <a:prstGeom prst="rect">
            <a:avLst/>
          </a:prstGeom>
        </p:spPr>
        <p:txBody>
          <a:bodyPr vert="horz"/>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3669924139"/>
      </p:ext>
    </p:extLst>
  </p:cSld>
  <p:clrMapOvr>
    <a:masterClrMapping/>
  </p:clrMapOvr>
  <p:transition spd="slow">
    <p:wip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9144001" cy="4983479"/>
          </a:xfrm>
          <a:prstGeom prst="rect">
            <a:avLst/>
          </a:prstGeom>
        </p:spPr>
        <p:txBody>
          <a:bodyPr vert="horz"/>
          <a:lstStyle>
            <a:lvl1pPr marL="0" indent="0" algn="ctr">
              <a:buNone/>
              <a:defRPr sz="1500" baseline="0">
                <a:solidFill>
                  <a:schemeClr val="bg1"/>
                </a:solidFill>
                <a:latin typeface="+mn-lt"/>
                <a:cs typeface="CiscoSans ExtraLight"/>
              </a:defRPr>
            </a:lvl1pPr>
          </a:lstStyle>
          <a:p>
            <a:r>
              <a:rPr lang="en-US" smtClean="0"/>
              <a:t>Click icon to add picture</a:t>
            </a:r>
            <a:endParaRPr lang="en-US" dirty="0"/>
          </a:p>
        </p:txBody>
      </p:sp>
      <p:cxnSp>
        <p:nvCxnSpPr>
          <p:cNvPr id="7" name="Straight Connector 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882516"/>
      </p:ext>
    </p:extLst>
  </p:cSld>
  <p:clrMapOvr>
    <a:masterClrMapping/>
  </p:clrMapOvr>
  <p:transition spd="slow">
    <p:wip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2916766" y="582930"/>
            <a:ext cx="5899416"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86" tIns="34294" rIns="68586" bIns="34294" rtlCol="0" anchor="ctr">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r>
              <a:rPr lang="en-US" smtClean="0"/>
              <a:t>Click icon to add media</a:t>
            </a:r>
            <a:endParaRPr lang="en-US" dirty="0"/>
          </a:p>
        </p:txBody>
      </p:sp>
      <p:sp>
        <p:nvSpPr>
          <p:cNvPr id="37" name="Rectangle 5"/>
          <p:cNvSpPr>
            <a:spLocks noChangeArrowheads="1"/>
          </p:cNvSpPr>
          <p:nvPr userDrawn="1"/>
        </p:nvSpPr>
        <p:spPr bwMode="ltGray">
          <a:xfrm>
            <a:off x="7813257" y="4932106"/>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38" name="Rectangle 7"/>
          <p:cNvSpPr>
            <a:spLocks noChangeArrowheads="1"/>
          </p:cNvSpPr>
          <p:nvPr userDrawn="1"/>
        </p:nvSpPr>
        <p:spPr bwMode="ltGray">
          <a:xfrm>
            <a:off x="8665598" y="4929028"/>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39" name="Rectangle 4"/>
          <p:cNvSpPr>
            <a:spLocks noChangeArrowheads="1"/>
          </p:cNvSpPr>
          <p:nvPr userDrawn="1"/>
        </p:nvSpPr>
        <p:spPr bwMode="ltGray">
          <a:xfrm>
            <a:off x="292043"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spTree>
    <p:extLst>
      <p:ext uri="{BB962C8B-B14F-4D97-AF65-F5344CB8AC3E}">
        <p14:creationId xmlns:p14="http://schemas.microsoft.com/office/powerpoint/2010/main" val="239380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4391620" y="584002"/>
            <a:ext cx="4424562" cy="3319272"/>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86" tIns="34294" rIns="68586" bIns="34294" rtlCol="0" anchor="ctr">
            <a:normAutofit/>
          </a:bodyPr>
          <a:lstStyle>
            <a:lvl1pPr marL="0" indent="0" algn="ctr" defTabSz="685862"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r>
              <a:rPr lang="en-US" smtClean="0"/>
              <a:t>Click icon to add media</a:t>
            </a:r>
            <a:endParaRPr lang="en-US" dirty="0"/>
          </a:p>
        </p:txBody>
      </p:sp>
      <p:sp>
        <p:nvSpPr>
          <p:cNvPr id="19" name="Rectangle 5"/>
          <p:cNvSpPr>
            <a:spLocks noChangeArrowheads="1"/>
          </p:cNvSpPr>
          <p:nvPr userDrawn="1"/>
        </p:nvSpPr>
        <p:spPr bwMode="ltGray">
          <a:xfrm>
            <a:off x="7813257" y="4932106"/>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22" name="Rectangle 7"/>
          <p:cNvSpPr>
            <a:spLocks noChangeArrowheads="1"/>
          </p:cNvSpPr>
          <p:nvPr userDrawn="1"/>
        </p:nvSpPr>
        <p:spPr bwMode="ltGray">
          <a:xfrm>
            <a:off x="8665598" y="4929028"/>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6" name="Rectangle 4"/>
          <p:cNvSpPr>
            <a:spLocks noChangeArrowheads="1"/>
          </p:cNvSpPr>
          <p:nvPr userDrawn="1"/>
        </p:nvSpPr>
        <p:spPr bwMode="ltGray">
          <a:xfrm>
            <a:off x="292043" y="4916599"/>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spTree>
    <p:extLst>
      <p:ext uri="{BB962C8B-B14F-4D97-AF65-F5344CB8AC3E}">
        <p14:creationId xmlns:p14="http://schemas.microsoft.com/office/powerpoint/2010/main" val="244524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13257" y="4745973"/>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7" name="Rectangle 7"/>
          <p:cNvSpPr>
            <a:spLocks noChangeArrowheads="1"/>
          </p:cNvSpPr>
          <p:nvPr userDrawn="1"/>
        </p:nvSpPr>
        <p:spPr bwMode="ltGray">
          <a:xfrm>
            <a:off x="8665598" y="4742895"/>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8" name="Rectangle 4"/>
          <p:cNvSpPr>
            <a:spLocks noChangeArrowheads="1"/>
          </p:cNvSpPr>
          <p:nvPr userDrawn="1"/>
        </p:nvSpPr>
        <p:spPr bwMode="ltGray">
          <a:xfrm>
            <a:off x="292043"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cxnSp>
        <p:nvCxnSpPr>
          <p:cNvPr id="9" name="Straight Connector 8"/>
          <p:cNvCxnSpPr/>
          <p:nvPr userDrawn="1"/>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359345"/>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13257" y="4745973"/>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7" name="Rectangle 7"/>
          <p:cNvSpPr>
            <a:spLocks noChangeArrowheads="1"/>
          </p:cNvSpPr>
          <p:nvPr userDrawn="1"/>
        </p:nvSpPr>
        <p:spPr bwMode="ltGray">
          <a:xfrm>
            <a:off x="8665598" y="4742895"/>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9" name="Rectangle 4"/>
          <p:cNvSpPr>
            <a:spLocks noChangeArrowheads="1"/>
          </p:cNvSpPr>
          <p:nvPr userDrawn="1"/>
        </p:nvSpPr>
        <p:spPr bwMode="ltGray">
          <a:xfrm>
            <a:off x="292043"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cxnSp>
        <p:nvCxnSpPr>
          <p:cNvPr id="8" name="Straight Connector 7"/>
          <p:cNvCxnSpPr/>
          <p:nvPr userDrawn="1"/>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239927"/>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76489" y="3209545"/>
            <a:ext cx="4684867" cy="288131"/>
          </a:xfrm>
          <a:prstGeom prst="rect">
            <a:avLst/>
          </a:prstGeom>
        </p:spPr>
        <p:txBody>
          <a:bodyPr vert="horz" lIns="68589" tIns="34295" rIns="68589" bIns="34295" rtlCol="0">
            <a:noAutofit/>
          </a:bodyPr>
          <a:lstStyle>
            <a:lvl1pPr marL="0" indent="0" algn="l" defTabSz="685891" rtl="0" eaLnBrk="1" latinLnBrk="0" hangingPunct="1">
              <a:lnSpc>
                <a:spcPct val="95000"/>
              </a:lnSpc>
              <a:spcBef>
                <a:spcPts val="1080"/>
              </a:spcBef>
              <a:buClr>
                <a:srgbClr val="92D050"/>
              </a:buClr>
              <a:buSzPct val="90000"/>
              <a:buFont typeface="Arial" pitchFamily="34" charset="0"/>
              <a:buNone/>
              <a:tabLst/>
              <a:defRPr lang="en-US" sz="1800" kern="1200" dirty="0">
                <a:solidFill>
                  <a:schemeClr val="tx2"/>
                </a:solidFill>
                <a:latin typeface="+mj-lt"/>
                <a:ea typeface="+mn-ea"/>
                <a:cs typeface="+mn-cs"/>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pPr marL="0" lvl="0" indent="0" algn="l" defTabSz="685891" rtl="0" eaLnBrk="1" latinLnBrk="0" hangingPunct="1">
              <a:lnSpc>
                <a:spcPct val="95000"/>
              </a:lnSpc>
              <a:spcBef>
                <a:spcPts val="108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9144000" cy="133350"/>
          </a:xfrm>
          <a:prstGeom prst="rect">
            <a:avLst/>
          </a:prstGeom>
          <a:solidFill>
            <a:schemeClr val="bg2"/>
          </a:solidFill>
          <a:ln w="25400" algn="ctr">
            <a:noFill/>
            <a:miter lim="800000"/>
            <a:headEnd/>
            <a:tailEnd/>
          </a:ln>
          <a:effectLst/>
        </p:spPr>
        <p:txBody>
          <a:bodyPr wrap="none" lIns="68589" tIns="34295" rIns="68589" bIns="34295" anchor="ctr"/>
          <a:lstStyle/>
          <a:p>
            <a:endParaRPr lang="en-US">
              <a:latin typeface="+mj-lt"/>
            </a:endParaRPr>
          </a:p>
        </p:txBody>
      </p:sp>
      <p:sp>
        <p:nvSpPr>
          <p:cNvPr id="2" name="Title 1"/>
          <p:cNvSpPr>
            <a:spLocks noGrp="1"/>
          </p:cNvSpPr>
          <p:nvPr>
            <p:ph type="ctrTitle" hasCustomPrompt="1"/>
          </p:nvPr>
        </p:nvSpPr>
        <p:spPr>
          <a:xfrm>
            <a:off x="248799" y="2462022"/>
            <a:ext cx="4712557" cy="766763"/>
          </a:xfrm>
        </p:spPr>
        <p:txBody>
          <a:bodyPr vert="horz" lIns="61730" tIns="34295" rIns="61730" bIns="34295" rtlCol="0" anchor="b" anchorCtr="0">
            <a:noAutofit/>
          </a:bodyPr>
          <a:lstStyle>
            <a:lvl1pPr marL="0" indent="0" algn="l" defTabSz="685891" rtl="0" eaLnBrk="1" latinLnBrk="0" hangingPunct="1">
              <a:lnSpc>
                <a:spcPct val="80000"/>
              </a:lnSpc>
              <a:spcBef>
                <a:spcPct val="0"/>
              </a:spcBef>
              <a:buClr>
                <a:schemeClr val="tx1"/>
              </a:buClr>
              <a:buFont typeface="Ciscolight" pitchFamily="2" charset="0"/>
              <a:buNone/>
              <a:defRPr lang="en-US" sz="45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33350"/>
          </a:xfrm>
          <a:prstGeom prst="rect">
            <a:avLst/>
          </a:prstGeom>
          <a:solidFill>
            <a:schemeClr val="bg2"/>
          </a:solidFill>
          <a:ln w="25400" algn="ctr">
            <a:noFill/>
            <a:miter lim="800000"/>
            <a:headEnd/>
            <a:tailEnd/>
          </a:ln>
          <a:effectLst/>
        </p:spPr>
        <p:txBody>
          <a:bodyPr wrap="none" lIns="68589" tIns="34295" rIns="68589" bIns="34295" anchor="ctr"/>
          <a:lstStyle/>
          <a:p>
            <a:endParaRPr lang="en-US">
              <a:latin typeface="+mj-lt"/>
            </a:endParaRPr>
          </a:p>
        </p:txBody>
      </p:sp>
      <p:sp>
        <p:nvSpPr>
          <p:cNvPr id="31" name="Picture Placeholder 30"/>
          <p:cNvSpPr>
            <a:spLocks noGrp="1"/>
          </p:cNvSpPr>
          <p:nvPr>
            <p:ph type="pic" sz="quarter" idx="10" hasCustomPrompt="1"/>
          </p:nvPr>
        </p:nvSpPr>
        <p:spPr>
          <a:xfrm>
            <a:off x="5540376" y="1438275"/>
            <a:ext cx="2676525" cy="2166938"/>
          </a:xfrm>
          <a:prstGeom prst="rect">
            <a:avLst/>
          </a:prstGeom>
        </p:spPr>
        <p:txBody>
          <a:bodyPr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417871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13257" y="4745973"/>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7" name="Rectangle 7"/>
          <p:cNvSpPr>
            <a:spLocks noChangeArrowheads="1"/>
          </p:cNvSpPr>
          <p:nvPr userDrawn="1"/>
        </p:nvSpPr>
        <p:spPr bwMode="ltGray">
          <a:xfrm>
            <a:off x="8665598" y="4742895"/>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9" name="Rectangle 4"/>
          <p:cNvSpPr>
            <a:spLocks noChangeArrowheads="1"/>
          </p:cNvSpPr>
          <p:nvPr userDrawn="1"/>
        </p:nvSpPr>
        <p:spPr bwMode="ltGray">
          <a:xfrm>
            <a:off x="292043"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cxnSp>
        <p:nvCxnSpPr>
          <p:cNvPr id="8" name="Straight Connector 7"/>
          <p:cNvCxnSpPr/>
          <p:nvPr userDrawn="1"/>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20514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298305"/>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3947935" y="4088804"/>
            <a:ext cx="1240920" cy="659747"/>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grpSp>
    </p:spTree>
    <p:extLst>
      <p:ext uri="{BB962C8B-B14F-4D97-AF65-F5344CB8AC3E}">
        <p14:creationId xmlns:p14="http://schemas.microsoft.com/office/powerpoint/2010/main" val="24636431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626132" y="2300012"/>
            <a:ext cx="2467342" cy="646331"/>
          </a:xfrm>
          <a:prstGeom prst="rect">
            <a:avLst/>
          </a:prstGeom>
          <a:noFill/>
        </p:spPr>
        <p:txBody>
          <a:bodyPr wrap="none" rtlCol="0">
            <a:spAutoFit/>
          </a:bodyPr>
          <a:lstStyle/>
          <a:p>
            <a:r>
              <a:rPr lang="en-US" sz="3600" dirty="0" smtClean="0">
                <a:solidFill>
                  <a:srgbClr val="FFFFFF"/>
                </a:solidFill>
                <a:latin typeface="+mj-lt"/>
              </a:rPr>
              <a:t>Thank you.</a:t>
            </a:r>
            <a:endParaRPr lang="en-US" sz="3600" dirty="0">
              <a:solidFill>
                <a:srgbClr val="FFFFFF"/>
              </a:solidFill>
              <a:latin typeface="+mj-lt"/>
            </a:endParaRPr>
          </a:p>
        </p:txBody>
      </p:sp>
      <p:sp>
        <p:nvSpPr>
          <p:cNvPr id="65" name="Rectangle 64"/>
          <p:cNvSpPr>
            <a:spLocks noChangeArrowheads="1"/>
          </p:cNvSpPr>
          <p:nvPr userDrawn="1"/>
        </p:nvSpPr>
        <p:spPr bwMode="black">
          <a:xfrm>
            <a:off x="6286242" y="2851173"/>
            <a:ext cx="116616" cy="441827"/>
          </a:xfrm>
          <a:prstGeom prst="rect">
            <a:avLst/>
          </a:prstGeom>
          <a:solidFill>
            <a:schemeClr val="tx1"/>
          </a:solidFill>
          <a:ln w="9525">
            <a:noFill/>
            <a:miter lim="800000"/>
            <a:headEnd/>
            <a:tailEnd/>
          </a:ln>
        </p:spPr>
        <p:txBody>
          <a:bodyPr/>
          <a:lstStyle/>
          <a:p>
            <a:endParaRPr lang="en-US">
              <a:solidFill>
                <a:srgbClr val="0096D6"/>
              </a:solidFill>
              <a:latin typeface="+mj-lt"/>
            </a:endParaRPr>
          </a:p>
        </p:txBody>
      </p:sp>
      <p:sp>
        <p:nvSpPr>
          <p:cNvPr id="66" name="Freeform 65"/>
          <p:cNvSpPr>
            <a:spLocks/>
          </p:cNvSpPr>
          <p:nvPr userDrawn="1"/>
        </p:nvSpPr>
        <p:spPr bwMode="black">
          <a:xfrm>
            <a:off x="6965595" y="284017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67" name="Freeform 66"/>
          <p:cNvSpPr>
            <a:spLocks/>
          </p:cNvSpPr>
          <p:nvPr userDrawn="1"/>
        </p:nvSpPr>
        <p:spPr bwMode="black">
          <a:xfrm>
            <a:off x="5798084" y="284017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68" name="Freeform 67"/>
          <p:cNvSpPr>
            <a:spLocks noEditPoints="1"/>
          </p:cNvSpPr>
          <p:nvPr userDrawn="1"/>
        </p:nvSpPr>
        <p:spPr bwMode="black">
          <a:xfrm>
            <a:off x="7425276" y="284017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a:lstStyle/>
          <a:p>
            <a:endParaRPr lang="en-US">
              <a:solidFill>
                <a:srgbClr val="0096D6"/>
              </a:solidFill>
              <a:latin typeface="+mj-lt"/>
            </a:endParaRPr>
          </a:p>
        </p:txBody>
      </p:sp>
      <p:sp>
        <p:nvSpPr>
          <p:cNvPr id="69" name="Freeform 68"/>
          <p:cNvSpPr>
            <a:spLocks/>
          </p:cNvSpPr>
          <p:nvPr userDrawn="1"/>
        </p:nvSpPr>
        <p:spPr bwMode="black">
          <a:xfrm>
            <a:off x="6553370" y="284017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70" name="Freeform 69"/>
          <p:cNvSpPr>
            <a:spLocks/>
          </p:cNvSpPr>
          <p:nvPr userDrawn="1"/>
        </p:nvSpPr>
        <p:spPr bwMode="black">
          <a:xfrm>
            <a:off x="5566208"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71" name="Freeform 70"/>
          <p:cNvSpPr>
            <a:spLocks/>
          </p:cNvSpPr>
          <p:nvPr userDrawn="1"/>
        </p:nvSpPr>
        <p:spPr bwMode="black">
          <a:xfrm>
            <a:off x="5874017" y="207275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72" name="Freeform 71"/>
          <p:cNvSpPr>
            <a:spLocks/>
          </p:cNvSpPr>
          <p:nvPr userDrawn="1"/>
        </p:nvSpPr>
        <p:spPr bwMode="black">
          <a:xfrm>
            <a:off x="6176407" y="186339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73" name="Freeform 72"/>
          <p:cNvSpPr>
            <a:spLocks/>
          </p:cNvSpPr>
          <p:nvPr userDrawn="1"/>
        </p:nvSpPr>
        <p:spPr bwMode="black">
          <a:xfrm>
            <a:off x="6484216" y="207275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74" name="Freeform 73"/>
          <p:cNvSpPr>
            <a:spLocks/>
          </p:cNvSpPr>
          <p:nvPr userDrawn="1"/>
        </p:nvSpPr>
        <p:spPr bwMode="black">
          <a:xfrm>
            <a:off x="6785247" y="222501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75" name="Freeform 74"/>
          <p:cNvSpPr>
            <a:spLocks/>
          </p:cNvSpPr>
          <p:nvPr userDrawn="1"/>
        </p:nvSpPr>
        <p:spPr bwMode="black">
          <a:xfrm>
            <a:off x="7093059"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76" name="Freeform 75"/>
          <p:cNvSpPr>
            <a:spLocks/>
          </p:cNvSpPr>
          <p:nvPr userDrawn="1"/>
        </p:nvSpPr>
        <p:spPr bwMode="black">
          <a:xfrm>
            <a:off x="7400871"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77" name="Freeform 76"/>
          <p:cNvSpPr>
            <a:spLocks/>
          </p:cNvSpPr>
          <p:nvPr userDrawn="1"/>
        </p:nvSpPr>
        <p:spPr bwMode="black">
          <a:xfrm>
            <a:off x="7703255"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78" name="Freeform 77"/>
          <p:cNvSpPr>
            <a:spLocks/>
          </p:cNvSpPr>
          <p:nvPr userDrawn="1"/>
        </p:nvSpPr>
        <p:spPr bwMode="black">
          <a:xfrm>
            <a:off x="8011067" y="222501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a:lstStyle/>
          <a:p>
            <a:endParaRPr lang="en-US">
              <a:solidFill>
                <a:srgbClr val="0096D6"/>
              </a:solidFill>
              <a:latin typeface="+mj-lt"/>
            </a:endParaRPr>
          </a:p>
        </p:txBody>
      </p:sp>
    </p:spTree>
    <p:extLst>
      <p:ext uri="{BB962C8B-B14F-4D97-AF65-F5344CB8AC3E}">
        <p14:creationId xmlns:p14="http://schemas.microsoft.com/office/powerpoint/2010/main" val="17547682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userDrawn="1"/>
        </p:nvGrpSpPr>
        <p:grpSpPr bwMode="auto">
          <a:xfrm>
            <a:off x="3947935" y="4088804"/>
            <a:ext cx="1240920" cy="659747"/>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grpSp>
    </p:spTree>
    <p:extLst>
      <p:ext uri="{BB962C8B-B14F-4D97-AF65-F5344CB8AC3E}">
        <p14:creationId xmlns:p14="http://schemas.microsoft.com/office/powerpoint/2010/main" val="871697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2" y="940710"/>
            <a:ext cx="8694007" cy="2878673"/>
          </a:xfrm>
          <a:prstGeom prst="rect">
            <a:avLst/>
          </a:prstGeom>
        </p:spPr>
        <p:txBody>
          <a:bodyPr anchor="ctr" anchorCtr="0">
            <a:noAutofit/>
          </a:bodyPr>
          <a:lstStyle>
            <a:lvl1pPr algn="ctr">
              <a:lnSpc>
                <a:spcPct val="90000"/>
              </a:lnSpc>
              <a:defRPr sz="12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userDrawn="1"/>
        </p:nvGrpSpPr>
        <p:grpSpPr bwMode="auto">
          <a:xfrm>
            <a:off x="3947935" y="4088804"/>
            <a:ext cx="1240920" cy="659747"/>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685862"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charset="0"/>
                <a:ea typeface="+mn-ea"/>
                <a:cs typeface="+mn-cs"/>
              </a:endParaRPr>
            </a:p>
          </p:txBody>
        </p:sp>
      </p:grpSp>
      <p:cxnSp>
        <p:nvCxnSpPr>
          <p:cNvPr id="24" name="Straight Connector 23"/>
          <p:cNvCxnSpPr/>
          <p:nvPr userDrawn="1"/>
        </p:nvCxnSpPr>
        <p:spPr>
          <a:xfrm>
            <a:off x="0" y="5057775"/>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208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626132" y="2300012"/>
            <a:ext cx="2467342" cy="646331"/>
          </a:xfrm>
          <a:prstGeom prst="rect">
            <a:avLst/>
          </a:prstGeom>
          <a:noFill/>
        </p:spPr>
        <p:txBody>
          <a:bodyPr wrap="none" rtlCol="0">
            <a:spAutoFit/>
          </a:bodyPr>
          <a:lstStyle/>
          <a:p>
            <a:r>
              <a:rPr lang="en-US" sz="3600" dirty="0" smtClean="0">
                <a:solidFill>
                  <a:srgbClr val="FFFFFF"/>
                </a:solidFill>
                <a:latin typeface="+mj-lt"/>
              </a:rPr>
              <a:t>Thank you.</a:t>
            </a:r>
            <a:endParaRPr lang="en-US" sz="3600" dirty="0">
              <a:solidFill>
                <a:srgbClr val="FFFFFF"/>
              </a:solidFill>
              <a:latin typeface="+mj-lt"/>
            </a:endParaRPr>
          </a:p>
        </p:txBody>
      </p:sp>
      <p:sp>
        <p:nvSpPr>
          <p:cNvPr id="21" name="Rectangle 20"/>
          <p:cNvSpPr>
            <a:spLocks noChangeArrowheads="1"/>
          </p:cNvSpPr>
          <p:nvPr userDrawn="1"/>
        </p:nvSpPr>
        <p:spPr bwMode="black">
          <a:xfrm>
            <a:off x="6286242" y="2851173"/>
            <a:ext cx="116616" cy="441827"/>
          </a:xfrm>
          <a:prstGeom prst="rect">
            <a:avLst/>
          </a:prstGeom>
          <a:solidFill>
            <a:schemeClr val="tx1"/>
          </a:solidFill>
          <a:ln w="9525">
            <a:noFill/>
            <a:miter lim="800000"/>
            <a:headEnd/>
            <a:tailEnd/>
          </a:ln>
        </p:spPr>
        <p:txBody>
          <a:bodyPr/>
          <a:lstStyle/>
          <a:p>
            <a:endParaRPr lang="en-US">
              <a:solidFill>
                <a:srgbClr val="0096D6"/>
              </a:solidFill>
              <a:latin typeface="+mj-lt"/>
            </a:endParaRPr>
          </a:p>
        </p:txBody>
      </p:sp>
      <p:sp>
        <p:nvSpPr>
          <p:cNvPr id="22" name="Freeform 21"/>
          <p:cNvSpPr>
            <a:spLocks/>
          </p:cNvSpPr>
          <p:nvPr userDrawn="1"/>
        </p:nvSpPr>
        <p:spPr bwMode="black">
          <a:xfrm>
            <a:off x="6965595" y="284017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23" name="Freeform 22"/>
          <p:cNvSpPr>
            <a:spLocks/>
          </p:cNvSpPr>
          <p:nvPr userDrawn="1"/>
        </p:nvSpPr>
        <p:spPr bwMode="black">
          <a:xfrm>
            <a:off x="5798084" y="284017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40" name="Freeform 39"/>
          <p:cNvSpPr>
            <a:spLocks noEditPoints="1"/>
          </p:cNvSpPr>
          <p:nvPr userDrawn="1"/>
        </p:nvSpPr>
        <p:spPr bwMode="black">
          <a:xfrm>
            <a:off x="7425276" y="284017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a:lstStyle/>
          <a:p>
            <a:endParaRPr lang="en-US">
              <a:solidFill>
                <a:srgbClr val="0096D6"/>
              </a:solidFill>
              <a:latin typeface="+mj-lt"/>
            </a:endParaRPr>
          </a:p>
        </p:txBody>
      </p:sp>
      <p:sp>
        <p:nvSpPr>
          <p:cNvPr id="41" name="Freeform 40"/>
          <p:cNvSpPr>
            <a:spLocks/>
          </p:cNvSpPr>
          <p:nvPr userDrawn="1"/>
        </p:nvSpPr>
        <p:spPr bwMode="black">
          <a:xfrm>
            <a:off x="6553370" y="284017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42" name="Freeform 41"/>
          <p:cNvSpPr>
            <a:spLocks/>
          </p:cNvSpPr>
          <p:nvPr userDrawn="1"/>
        </p:nvSpPr>
        <p:spPr bwMode="black">
          <a:xfrm>
            <a:off x="5566208" y="222501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43" name="Freeform 42"/>
          <p:cNvSpPr>
            <a:spLocks/>
          </p:cNvSpPr>
          <p:nvPr userDrawn="1"/>
        </p:nvSpPr>
        <p:spPr bwMode="black">
          <a:xfrm>
            <a:off x="5874017" y="207275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44" name="Freeform 43"/>
          <p:cNvSpPr>
            <a:spLocks/>
          </p:cNvSpPr>
          <p:nvPr userDrawn="1"/>
        </p:nvSpPr>
        <p:spPr bwMode="black">
          <a:xfrm>
            <a:off x="6176407" y="186339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45" name="Freeform 44"/>
          <p:cNvSpPr>
            <a:spLocks/>
          </p:cNvSpPr>
          <p:nvPr userDrawn="1"/>
        </p:nvSpPr>
        <p:spPr bwMode="black">
          <a:xfrm>
            <a:off x="6484216" y="207275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46" name="Freeform 45"/>
          <p:cNvSpPr>
            <a:spLocks/>
          </p:cNvSpPr>
          <p:nvPr userDrawn="1"/>
        </p:nvSpPr>
        <p:spPr bwMode="black">
          <a:xfrm>
            <a:off x="6785247" y="222501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47" name="Freeform 46"/>
          <p:cNvSpPr>
            <a:spLocks/>
          </p:cNvSpPr>
          <p:nvPr userDrawn="1"/>
        </p:nvSpPr>
        <p:spPr bwMode="black">
          <a:xfrm>
            <a:off x="7093059"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48" name="Freeform 47"/>
          <p:cNvSpPr>
            <a:spLocks/>
          </p:cNvSpPr>
          <p:nvPr userDrawn="1"/>
        </p:nvSpPr>
        <p:spPr bwMode="black">
          <a:xfrm>
            <a:off x="7400871"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49" name="Freeform 48"/>
          <p:cNvSpPr>
            <a:spLocks/>
          </p:cNvSpPr>
          <p:nvPr userDrawn="1"/>
        </p:nvSpPr>
        <p:spPr bwMode="black">
          <a:xfrm>
            <a:off x="7703255"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a:lstStyle/>
          <a:p>
            <a:endParaRPr lang="en-US">
              <a:solidFill>
                <a:srgbClr val="0096D6"/>
              </a:solidFill>
              <a:latin typeface="+mj-lt"/>
            </a:endParaRPr>
          </a:p>
        </p:txBody>
      </p:sp>
      <p:sp>
        <p:nvSpPr>
          <p:cNvPr id="50" name="Freeform 49"/>
          <p:cNvSpPr>
            <a:spLocks/>
          </p:cNvSpPr>
          <p:nvPr userDrawn="1"/>
        </p:nvSpPr>
        <p:spPr bwMode="black">
          <a:xfrm>
            <a:off x="8011067" y="222501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a:lstStyle/>
          <a:p>
            <a:endParaRPr lang="en-US">
              <a:solidFill>
                <a:srgbClr val="0096D6"/>
              </a:solidFill>
              <a:latin typeface="+mj-lt"/>
            </a:endParaRPr>
          </a:p>
        </p:txBody>
      </p:sp>
    </p:spTree>
    <p:extLst>
      <p:ext uri="{BB962C8B-B14F-4D97-AF65-F5344CB8AC3E}">
        <p14:creationId xmlns:p14="http://schemas.microsoft.com/office/powerpoint/2010/main" val="10165395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6" y="3621019"/>
            <a:ext cx="8112126" cy="288131"/>
          </a:xfrm>
          <a:prstGeom prst="rect">
            <a:avLst/>
          </a:prstGeom>
        </p:spPr>
        <p:txBody>
          <a:bodyPr lIns="91428" tIns="45714" rIns="91428" bIns="45714"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886" indent="0" algn="ctr">
              <a:buNone/>
              <a:defRPr>
                <a:solidFill>
                  <a:schemeClr val="tx1">
                    <a:tint val="75000"/>
                  </a:schemeClr>
                </a:solidFill>
              </a:defRPr>
            </a:lvl2pPr>
            <a:lvl3pPr marL="685777" indent="0" algn="ctr">
              <a:buNone/>
              <a:defRPr>
                <a:solidFill>
                  <a:schemeClr val="tx1">
                    <a:tint val="75000"/>
                  </a:schemeClr>
                </a:solidFill>
              </a:defRPr>
            </a:lvl3pPr>
            <a:lvl4pPr marL="1028665" indent="0" algn="ctr">
              <a:buNone/>
              <a:defRPr>
                <a:solidFill>
                  <a:schemeClr val="tx1">
                    <a:tint val="75000"/>
                  </a:schemeClr>
                </a:solidFill>
              </a:defRPr>
            </a:lvl4pPr>
            <a:lvl5pPr marL="1371555" indent="0" algn="ctr">
              <a:buNone/>
              <a:defRPr>
                <a:solidFill>
                  <a:schemeClr val="tx1">
                    <a:tint val="75000"/>
                  </a:schemeClr>
                </a:solidFill>
              </a:defRPr>
            </a:lvl5pPr>
            <a:lvl6pPr marL="1714441" indent="0" algn="ctr">
              <a:buNone/>
              <a:defRPr>
                <a:solidFill>
                  <a:schemeClr val="tx1">
                    <a:tint val="75000"/>
                  </a:schemeClr>
                </a:solidFill>
              </a:defRPr>
            </a:lvl6pPr>
            <a:lvl7pPr marL="2057332" indent="0" algn="ctr">
              <a:buNone/>
              <a:defRPr>
                <a:solidFill>
                  <a:schemeClr val="tx1">
                    <a:tint val="75000"/>
                  </a:schemeClr>
                </a:solidFill>
              </a:defRPr>
            </a:lvl7pPr>
            <a:lvl8pPr marL="2400220" indent="0" algn="ctr">
              <a:buNone/>
              <a:defRPr>
                <a:solidFill>
                  <a:schemeClr val="tx1">
                    <a:tint val="75000"/>
                  </a:schemeClr>
                </a:solidFill>
              </a:defRPr>
            </a:lvl8pPr>
            <a:lvl9pPr marL="274311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68" y="3873683"/>
            <a:ext cx="8112650" cy="288131"/>
          </a:xfrm>
          <a:prstGeom prst="rect">
            <a:avLst/>
          </a:prstGeom>
        </p:spPr>
        <p:txBody>
          <a:bodyPr lIns="91428" tIns="45714" rIns="91428" bIns="45714"/>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7" y="4453674"/>
            <a:ext cx="8112650" cy="288131"/>
          </a:xfrm>
          <a:prstGeom prst="rect">
            <a:avLst/>
          </a:prstGeom>
        </p:spPr>
        <p:txBody>
          <a:bodyPr lIns="91428" tIns="45714" rIns="91428" bIns="45714"/>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77" y="2622503"/>
            <a:ext cx="8302625" cy="299001"/>
          </a:xfrm>
          <a:prstGeom prst="rect">
            <a:avLst/>
          </a:prstGeom>
        </p:spPr>
        <p:txBody>
          <a:bodyPr lIns="91428" tIns="45714" rIns="91428" bIns="45714"/>
          <a:lstStyle>
            <a:lvl1pPr marL="0" indent="0">
              <a:buFont typeface="Arial" panose="020B0604020202020204" pitchFamily="34" charset="0"/>
              <a:buNone/>
              <a:defRPr sz="1800" baseline="0">
                <a:solidFill>
                  <a:schemeClr val="tx1"/>
                </a:solidFill>
                <a:latin typeface="+mj-lt"/>
              </a:defRPr>
            </a:lvl1pPr>
            <a:lvl2pPr marL="304805" indent="0">
              <a:buNone/>
              <a:defRPr/>
            </a:lvl2pPr>
            <a:lvl3pPr marL="427437" indent="0">
              <a:buNone/>
              <a:defRPr/>
            </a:lvl3pPr>
            <a:lvl4pPr marL="516736" indent="0">
              <a:buNone/>
              <a:defRPr/>
            </a:lvl4pPr>
            <a:lvl5pPr marL="601271" indent="0">
              <a:buNone/>
              <a:defRPr/>
            </a:lvl5pPr>
          </a:lstStyle>
          <a:p>
            <a:pPr lvl="0"/>
            <a:r>
              <a:rPr lang="en-GB" dirty="0" smtClean="0"/>
              <a:t>Subhead goes here</a:t>
            </a:r>
            <a:endParaRPr lang="en-GB" dirty="0"/>
          </a:p>
        </p:txBody>
      </p:sp>
      <p:cxnSp>
        <p:nvCxnSpPr>
          <p:cNvPr id="27" name="Straight Connector 26"/>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71" y="307876"/>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43"/>
              <a:endParaRPr lang="en-US">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grpSp>
    </p:spTree>
    <p:extLst>
      <p:ext uri="{BB962C8B-B14F-4D97-AF65-F5344CB8AC3E}">
        <p14:creationId xmlns:p14="http://schemas.microsoft.com/office/powerpoint/2010/main" val="145287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260446" y="3621019"/>
            <a:ext cx="8112126" cy="288131"/>
          </a:xfrm>
          <a:prstGeom prst="rect">
            <a:avLst/>
          </a:prstGeom>
        </p:spPr>
        <p:txBody>
          <a:bodyPr lIns="91428" tIns="45714" rIns="91428" bIns="45714" anchor="b" anchorCtr="0">
            <a:noAutofit/>
          </a:bodyPr>
          <a:lstStyle>
            <a:lvl1pPr marL="0" indent="0" algn="l">
              <a:buNone/>
              <a:defRPr sz="1200" b="0" i="0">
                <a:solidFill>
                  <a:schemeClr val="tx1"/>
                </a:solidFill>
                <a:latin typeface="+mn-lt"/>
                <a:cs typeface="CiscoSansTT ExtraLight" panose="020B0303020201020303" pitchFamily="34" charset="0"/>
              </a:defRPr>
            </a:lvl1pPr>
            <a:lvl2pPr marL="342886" indent="0" algn="ctr">
              <a:buNone/>
              <a:defRPr>
                <a:solidFill>
                  <a:schemeClr val="tx1">
                    <a:tint val="75000"/>
                  </a:schemeClr>
                </a:solidFill>
              </a:defRPr>
            </a:lvl2pPr>
            <a:lvl3pPr marL="685777" indent="0" algn="ctr">
              <a:buNone/>
              <a:defRPr>
                <a:solidFill>
                  <a:schemeClr val="tx1">
                    <a:tint val="75000"/>
                  </a:schemeClr>
                </a:solidFill>
              </a:defRPr>
            </a:lvl3pPr>
            <a:lvl4pPr marL="1028665" indent="0" algn="ctr">
              <a:buNone/>
              <a:defRPr>
                <a:solidFill>
                  <a:schemeClr val="tx1">
                    <a:tint val="75000"/>
                  </a:schemeClr>
                </a:solidFill>
              </a:defRPr>
            </a:lvl4pPr>
            <a:lvl5pPr marL="1371555" indent="0" algn="ctr">
              <a:buNone/>
              <a:defRPr>
                <a:solidFill>
                  <a:schemeClr val="tx1">
                    <a:tint val="75000"/>
                  </a:schemeClr>
                </a:solidFill>
              </a:defRPr>
            </a:lvl5pPr>
            <a:lvl6pPr marL="1714441" indent="0" algn="ctr">
              <a:buNone/>
              <a:defRPr>
                <a:solidFill>
                  <a:schemeClr val="tx1">
                    <a:tint val="75000"/>
                  </a:schemeClr>
                </a:solidFill>
              </a:defRPr>
            </a:lvl6pPr>
            <a:lvl7pPr marL="2057332" indent="0" algn="ctr">
              <a:buNone/>
              <a:defRPr>
                <a:solidFill>
                  <a:schemeClr val="tx1">
                    <a:tint val="75000"/>
                  </a:schemeClr>
                </a:solidFill>
              </a:defRPr>
            </a:lvl7pPr>
            <a:lvl8pPr marL="2400220" indent="0" algn="ctr">
              <a:buNone/>
              <a:defRPr>
                <a:solidFill>
                  <a:schemeClr val="tx1">
                    <a:tint val="75000"/>
                  </a:schemeClr>
                </a:solidFill>
              </a:defRPr>
            </a:lvl8pPr>
            <a:lvl9pPr marL="274311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259868" y="3873683"/>
            <a:ext cx="8112650" cy="288131"/>
          </a:xfrm>
          <a:prstGeom prst="rect">
            <a:avLst/>
          </a:prstGeom>
        </p:spPr>
        <p:txBody>
          <a:bodyPr lIns="91428" tIns="45714" rIns="91428" bIns="45714"/>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251847" y="4453674"/>
            <a:ext cx="8112650" cy="288131"/>
          </a:xfrm>
          <a:prstGeom prst="rect">
            <a:avLst/>
          </a:prstGeom>
        </p:spPr>
        <p:txBody>
          <a:bodyPr lIns="91428" tIns="45714" rIns="91428" bIns="45714"/>
          <a:lstStyle>
            <a:lvl1pPr marL="0" indent="0" algn="l">
              <a:buFontTx/>
              <a:buNone/>
              <a:defRPr lang="en-US" sz="1200" b="0" i="0" kern="1200" dirty="0" smtClean="0">
                <a:solidFill>
                  <a:schemeClr val="tx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252577" y="2622503"/>
            <a:ext cx="8302625" cy="299001"/>
          </a:xfrm>
          <a:prstGeom prst="rect">
            <a:avLst/>
          </a:prstGeom>
        </p:spPr>
        <p:txBody>
          <a:bodyPr lIns="91428" tIns="45714" rIns="91428" bIns="45714"/>
          <a:lstStyle>
            <a:lvl1pPr marL="0" indent="0">
              <a:buFont typeface="Arial" panose="020B0604020202020204" pitchFamily="34" charset="0"/>
              <a:buNone/>
              <a:defRPr sz="1800" baseline="0">
                <a:solidFill>
                  <a:schemeClr val="tx1"/>
                </a:solidFill>
                <a:latin typeface="+mj-lt"/>
              </a:defRPr>
            </a:lvl1pPr>
            <a:lvl2pPr marL="304805" indent="0">
              <a:buNone/>
              <a:defRPr/>
            </a:lvl2pPr>
            <a:lvl3pPr marL="427437" indent="0">
              <a:buNone/>
              <a:defRPr/>
            </a:lvl3pPr>
            <a:lvl4pPr marL="516736" indent="0">
              <a:buNone/>
              <a:defRPr/>
            </a:lvl4pPr>
            <a:lvl5pPr marL="601271" indent="0">
              <a:buNone/>
              <a:defRPr/>
            </a:lvl5pPr>
          </a:lstStyle>
          <a:p>
            <a:pPr lvl="0"/>
            <a:r>
              <a:rPr lang="en-GB" dirty="0" smtClean="0"/>
              <a:t>Subhead goes here</a:t>
            </a:r>
            <a:endParaRPr lang="en-GB" dirty="0"/>
          </a:p>
        </p:txBody>
      </p:sp>
      <p:cxnSp>
        <p:nvCxnSpPr>
          <p:cNvPr id="27" name="Straight Connector 26"/>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285171" y="307876"/>
            <a:ext cx="862739" cy="459830"/>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43"/>
              <a:endParaRPr lang="en-US">
                <a:solidFill>
                  <a:srgbClr val="FFFFFF"/>
                </a:solidFill>
                <a:latin typeface="CiscoSansTT ExtraLight"/>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grpSp>
    </p:spTree>
    <p:extLst>
      <p:ext uri="{BB962C8B-B14F-4D97-AF65-F5344CB8AC3E}">
        <p14:creationId xmlns:p14="http://schemas.microsoft.com/office/powerpoint/2010/main" val="33860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34000">
              <a:srgbClr val="272749"/>
            </a:gs>
            <a:gs pos="93000">
              <a:srgbClr val="EE402F"/>
            </a:gs>
            <a:gs pos="0">
              <a:srgbClr val="272749"/>
            </a:gs>
            <a:gs pos="100000">
              <a:srgbClr val="F37528"/>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3621019"/>
            <a:ext cx="8112126" cy="288131"/>
          </a:xfrm>
          <a:prstGeom prst="rect">
            <a:avLst/>
          </a:prstGeom>
        </p:spPr>
        <p:txBody>
          <a:bodyPr lIns="91428" tIns="45714" rIns="91428" bIns="45714" anchor="b" anchorCtr="0">
            <a:noAutofit/>
          </a:bodyPr>
          <a:lstStyle>
            <a:lvl1pPr marL="0" indent="0" algn="l">
              <a:buNone/>
              <a:defRPr sz="1200" b="0" i="0">
                <a:solidFill>
                  <a:schemeClr val="bg1"/>
                </a:solidFill>
                <a:latin typeface="+mn-lt"/>
                <a:cs typeface="CiscoSans"/>
              </a:defRPr>
            </a:lvl1pPr>
            <a:lvl2pPr marL="342886" indent="0" algn="ctr">
              <a:buNone/>
              <a:defRPr>
                <a:solidFill>
                  <a:schemeClr val="tx1">
                    <a:tint val="75000"/>
                  </a:schemeClr>
                </a:solidFill>
              </a:defRPr>
            </a:lvl2pPr>
            <a:lvl3pPr marL="685777" indent="0" algn="ctr">
              <a:buNone/>
              <a:defRPr>
                <a:solidFill>
                  <a:schemeClr val="tx1">
                    <a:tint val="75000"/>
                  </a:schemeClr>
                </a:solidFill>
              </a:defRPr>
            </a:lvl3pPr>
            <a:lvl4pPr marL="1028665" indent="0" algn="ctr">
              <a:buNone/>
              <a:defRPr>
                <a:solidFill>
                  <a:schemeClr val="tx1">
                    <a:tint val="75000"/>
                  </a:schemeClr>
                </a:solidFill>
              </a:defRPr>
            </a:lvl4pPr>
            <a:lvl5pPr marL="1371555" indent="0" algn="ctr">
              <a:buNone/>
              <a:defRPr>
                <a:solidFill>
                  <a:schemeClr val="tx1">
                    <a:tint val="75000"/>
                  </a:schemeClr>
                </a:solidFill>
              </a:defRPr>
            </a:lvl5pPr>
            <a:lvl6pPr marL="1714441" indent="0" algn="ctr">
              <a:buNone/>
              <a:defRPr>
                <a:solidFill>
                  <a:schemeClr val="tx1">
                    <a:tint val="75000"/>
                  </a:schemeClr>
                </a:solidFill>
              </a:defRPr>
            </a:lvl6pPr>
            <a:lvl7pPr marL="2057332" indent="0" algn="ctr">
              <a:buNone/>
              <a:defRPr>
                <a:solidFill>
                  <a:schemeClr val="tx1">
                    <a:tint val="75000"/>
                  </a:schemeClr>
                </a:solidFill>
              </a:defRPr>
            </a:lvl7pPr>
            <a:lvl8pPr marL="2400220" indent="0" algn="ctr">
              <a:buNone/>
              <a:defRPr>
                <a:solidFill>
                  <a:schemeClr val="tx1">
                    <a:tint val="75000"/>
                  </a:schemeClr>
                </a:solidFill>
              </a:defRPr>
            </a:lvl8pPr>
            <a:lvl9pPr marL="274311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7" y="3873683"/>
            <a:ext cx="8112650" cy="288131"/>
          </a:xfrm>
          <a:prstGeom prst="rect">
            <a:avLst/>
          </a:prstGeom>
        </p:spPr>
        <p:txBody>
          <a:bodyPr lIns="91428" tIns="45714" rIns="91428" bIns="45714"/>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4453674"/>
            <a:ext cx="8112650" cy="288131"/>
          </a:xfrm>
          <a:prstGeom prst="rect">
            <a:avLst/>
          </a:prstGeom>
        </p:spPr>
        <p:txBody>
          <a:bodyPr lIns="91428" tIns="45714" rIns="91428" bIns="45714"/>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577" y="2622503"/>
            <a:ext cx="8302625" cy="299001"/>
          </a:xfrm>
          <a:prstGeom prst="rect">
            <a:avLst/>
          </a:prstGeom>
        </p:spPr>
        <p:txBody>
          <a:bodyPr lIns="91428" tIns="45714" rIns="91428" bIns="45714"/>
          <a:lstStyle>
            <a:lvl1pPr marL="0" indent="0">
              <a:buFont typeface="Arial" panose="020B0604020202020204" pitchFamily="34" charset="0"/>
              <a:buNone/>
              <a:defRPr sz="1800" baseline="0">
                <a:solidFill>
                  <a:schemeClr val="bg1"/>
                </a:solidFill>
                <a:latin typeface="+mj-lt"/>
              </a:defRPr>
            </a:lvl1pPr>
            <a:lvl2pPr marL="304805" indent="0">
              <a:buNone/>
              <a:defRPr/>
            </a:lvl2pPr>
            <a:lvl3pPr marL="427437" indent="0">
              <a:buNone/>
              <a:defRPr/>
            </a:lvl3pPr>
            <a:lvl4pPr marL="516736" indent="0">
              <a:buNone/>
              <a:defRPr/>
            </a:lvl4pPr>
            <a:lvl5pPr marL="601271" indent="0">
              <a:buNone/>
              <a:defRPr/>
            </a:lvl5pPr>
          </a:lstStyle>
          <a:p>
            <a:pPr lvl="0"/>
            <a:r>
              <a:rPr lang="en-GB" dirty="0" smtClean="0"/>
              <a:t>Subhead goes here</a:t>
            </a:r>
            <a:endParaRPr lang="en-GB" dirty="0"/>
          </a:p>
        </p:txBody>
      </p:sp>
      <p:grpSp>
        <p:nvGrpSpPr>
          <p:cNvPr id="28" name="Group 67"/>
          <p:cNvGrpSpPr/>
          <p:nvPr userDrawn="1"/>
        </p:nvGrpSpPr>
        <p:grpSpPr>
          <a:xfrm>
            <a:off x="285171" y="307876"/>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43"/>
              <a:endParaRPr lang="en-US">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grpSp>
    </p:spTree>
    <p:extLst>
      <p:ext uri="{BB962C8B-B14F-4D97-AF65-F5344CB8AC3E}">
        <p14:creationId xmlns:p14="http://schemas.microsoft.com/office/powerpoint/2010/main" val="306984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0"/>
            <a:ext cx="9144000" cy="133350"/>
          </a:xfrm>
          <a:prstGeom prst="rect">
            <a:avLst/>
          </a:prstGeom>
          <a:solidFill>
            <a:schemeClr val="bg2"/>
          </a:solidFill>
          <a:ln w="25400" algn="ctr">
            <a:noFill/>
            <a:miter lim="800000"/>
            <a:headEnd/>
            <a:tailEnd/>
          </a:ln>
          <a:effectLst/>
        </p:spPr>
        <p:txBody>
          <a:bodyPr wrap="none" lIns="68586" tIns="34294" rIns="68586" bIns="34294" anchor="ctr"/>
          <a:lstStyle/>
          <a:p>
            <a:endParaRPr lang="en-US">
              <a:latin typeface="+mj-lt"/>
            </a:endParaRPr>
          </a:p>
        </p:txBody>
      </p:sp>
      <p:sp>
        <p:nvSpPr>
          <p:cNvPr id="47" name="Rectangle 3"/>
          <p:cNvSpPr>
            <a:spLocks noChangeArrowheads="1"/>
          </p:cNvSpPr>
          <p:nvPr userDrawn="1"/>
        </p:nvSpPr>
        <p:spPr bwMode="hidden">
          <a:xfrm>
            <a:off x="0" y="0"/>
            <a:ext cx="9144000" cy="133350"/>
          </a:xfrm>
          <a:prstGeom prst="rect">
            <a:avLst/>
          </a:prstGeom>
          <a:solidFill>
            <a:schemeClr val="bg2"/>
          </a:solidFill>
          <a:ln w="25400" algn="ctr">
            <a:noFill/>
            <a:miter lim="800000"/>
            <a:headEnd/>
            <a:tailEnd/>
          </a:ln>
          <a:effectLst/>
        </p:spPr>
        <p:txBody>
          <a:bodyPr wrap="none" lIns="68586" tIns="34294" rIns="68586" bIns="34294" anchor="ctr"/>
          <a:lstStyle/>
          <a:p>
            <a:endParaRPr lang="en-US">
              <a:latin typeface="+mj-lt"/>
            </a:endParaRPr>
          </a:p>
        </p:txBody>
      </p:sp>
      <p:sp>
        <p:nvSpPr>
          <p:cNvPr id="5" name="Title 1"/>
          <p:cNvSpPr>
            <a:spLocks noGrp="1"/>
          </p:cNvSpPr>
          <p:nvPr>
            <p:ph type="ctrTitle" hasCustomPrompt="1"/>
          </p:nvPr>
        </p:nvSpPr>
        <p:spPr>
          <a:xfrm>
            <a:off x="245456" y="571574"/>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7810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bg>
      <p:bgPr>
        <a:solidFill>
          <a:schemeClr val="tx2"/>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21394" y="2108877"/>
            <a:ext cx="8301718" cy="644730"/>
          </a:xfrm>
          <a:prstGeom prst="rect">
            <a:avLst/>
          </a:prstGeom>
        </p:spPr>
        <p:txBody>
          <a:bodyPr anchor="b" anchorCtr="0"/>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252425" y="3621019"/>
            <a:ext cx="8112126" cy="288131"/>
          </a:xfrm>
          <a:prstGeom prst="rect">
            <a:avLst/>
          </a:prstGeom>
        </p:spPr>
        <p:txBody>
          <a:bodyPr lIns="91428" tIns="45714" rIns="91428" bIns="45714" anchor="b" anchorCtr="0">
            <a:noAutofit/>
          </a:bodyPr>
          <a:lstStyle>
            <a:lvl1pPr marL="0" indent="0" algn="l">
              <a:buNone/>
              <a:defRPr sz="1200" b="0" i="0">
                <a:solidFill>
                  <a:schemeClr val="bg1"/>
                </a:solidFill>
                <a:latin typeface="+mn-lt"/>
                <a:cs typeface="CiscoSans"/>
              </a:defRPr>
            </a:lvl1pPr>
            <a:lvl2pPr marL="342886" indent="0" algn="ctr">
              <a:buNone/>
              <a:defRPr>
                <a:solidFill>
                  <a:schemeClr val="tx1">
                    <a:tint val="75000"/>
                  </a:schemeClr>
                </a:solidFill>
              </a:defRPr>
            </a:lvl2pPr>
            <a:lvl3pPr marL="685777" indent="0" algn="ctr">
              <a:buNone/>
              <a:defRPr>
                <a:solidFill>
                  <a:schemeClr val="tx1">
                    <a:tint val="75000"/>
                  </a:schemeClr>
                </a:solidFill>
              </a:defRPr>
            </a:lvl3pPr>
            <a:lvl4pPr marL="1028665" indent="0" algn="ctr">
              <a:buNone/>
              <a:defRPr>
                <a:solidFill>
                  <a:schemeClr val="tx1">
                    <a:tint val="75000"/>
                  </a:schemeClr>
                </a:solidFill>
              </a:defRPr>
            </a:lvl4pPr>
            <a:lvl5pPr marL="1371555" indent="0" algn="ctr">
              <a:buNone/>
              <a:defRPr>
                <a:solidFill>
                  <a:schemeClr val="tx1">
                    <a:tint val="75000"/>
                  </a:schemeClr>
                </a:solidFill>
              </a:defRPr>
            </a:lvl5pPr>
            <a:lvl6pPr marL="1714441" indent="0" algn="ctr">
              <a:buNone/>
              <a:defRPr>
                <a:solidFill>
                  <a:schemeClr val="tx1">
                    <a:tint val="75000"/>
                  </a:schemeClr>
                </a:solidFill>
              </a:defRPr>
            </a:lvl6pPr>
            <a:lvl7pPr marL="2057332" indent="0" algn="ctr">
              <a:buNone/>
              <a:defRPr>
                <a:solidFill>
                  <a:schemeClr val="tx1">
                    <a:tint val="75000"/>
                  </a:schemeClr>
                </a:solidFill>
              </a:defRPr>
            </a:lvl7pPr>
            <a:lvl8pPr marL="2400220" indent="0" algn="ctr">
              <a:buNone/>
              <a:defRPr>
                <a:solidFill>
                  <a:schemeClr val="tx1">
                    <a:tint val="75000"/>
                  </a:schemeClr>
                </a:solidFill>
              </a:defRPr>
            </a:lvl8pPr>
            <a:lvl9pPr marL="274311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251847" y="3873683"/>
            <a:ext cx="8112650" cy="288131"/>
          </a:xfrm>
          <a:prstGeom prst="rect">
            <a:avLst/>
          </a:prstGeom>
        </p:spPr>
        <p:txBody>
          <a:bodyPr lIns="91428" tIns="45714" rIns="91428" bIns="45714"/>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251847" y="4453674"/>
            <a:ext cx="8112650" cy="288131"/>
          </a:xfrm>
          <a:prstGeom prst="rect">
            <a:avLst/>
          </a:prstGeom>
        </p:spPr>
        <p:txBody>
          <a:bodyPr lIns="91428" tIns="45714" rIns="91428" bIns="45714"/>
          <a:lstStyle>
            <a:lvl1pPr marL="0" indent="0" algn="l">
              <a:buFontTx/>
              <a:buNone/>
              <a:defRPr lang="en-US" sz="12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252577" y="2622503"/>
            <a:ext cx="8302625" cy="299001"/>
          </a:xfrm>
          <a:prstGeom prst="rect">
            <a:avLst/>
          </a:prstGeom>
        </p:spPr>
        <p:txBody>
          <a:bodyPr lIns="91428" tIns="45714" rIns="91428" bIns="45714"/>
          <a:lstStyle>
            <a:lvl1pPr marL="0" indent="0">
              <a:buFont typeface="Arial" panose="020B0604020202020204" pitchFamily="34" charset="0"/>
              <a:buNone/>
              <a:defRPr sz="1800" baseline="0">
                <a:solidFill>
                  <a:schemeClr val="bg1"/>
                </a:solidFill>
                <a:latin typeface="+mj-lt"/>
              </a:defRPr>
            </a:lvl1pPr>
            <a:lvl2pPr marL="304805" indent="0">
              <a:buNone/>
              <a:defRPr/>
            </a:lvl2pPr>
            <a:lvl3pPr marL="427437" indent="0">
              <a:buNone/>
              <a:defRPr/>
            </a:lvl3pPr>
            <a:lvl4pPr marL="516736" indent="0">
              <a:buNone/>
              <a:defRPr/>
            </a:lvl4pPr>
            <a:lvl5pPr marL="601271" indent="0">
              <a:buNone/>
              <a:defRPr/>
            </a:lvl5pPr>
          </a:lstStyle>
          <a:p>
            <a:pPr lvl="0"/>
            <a:r>
              <a:rPr lang="en-GB" dirty="0" smtClean="0"/>
              <a:t>Subhead goes here</a:t>
            </a:r>
            <a:endParaRPr lang="en-GB" dirty="0"/>
          </a:p>
        </p:txBody>
      </p:sp>
      <p:grpSp>
        <p:nvGrpSpPr>
          <p:cNvPr id="28" name="Group 67"/>
          <p:cNvGrpSpPr/>
          <p:nvPr userDrawn="1"/>
        </p:nvGrpSpPr>
        <p:grpSpPr>
          <a:xfrm>
            <a:off x="285171" y="307876"/>
            <a:ext cx="862739" cy="459830"/>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143"/>
              <a:endParaRPr lang="en-US">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143"/>
              <a:endParaRPr lang="en-US">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143"/>
              <a:endParaRPr lang="en-US">
                <a:solidFill>
                  <a:srgbClr val="FFFFFF"/>
                </a:solidFill>
                <a:latin typeface="CiscoSansTT ExtraLight"/>
              </a:endParaRPr>
            </a:p>
          </p:txBody>
        </p:sp>
      </p:grpSp>
    </p:spTree>
    <p:extLst>
      <p:ext uri="{BB962C8B-B14F-4D97-AF65-F5344CB8AC3E}">
        <p14:creationId xmlns:p14="http://schemas.microsoft.com/office/powerpoint/2010/main" val="172639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76496" y="3209551"/>
            <a:ext cx="4684867" cy="288131"/>
          </a:xfrm>
          <a:prstGeom prst="rect">
            <a:avLst/>
          </a:prstGeom>
        </p:spPr>
        <p:txBody>
          <a:bodyPr vert="horz" lIns="68580" tIns="34291" rIns="68580" bIns="34291" rtlCol="0">
            <a:noAutofit/>
          </a:bodyPr>
          <a:lstStyle>
            <a:lvl1pPr marL="0" indent="0" algn="l" defTabSz="685805" rtl="0" eaLnBrk="1" latinLnBrk="0" hangingPunct="1">
              <a:lnSpc>
                <a:spcPct val="95000"/>
              </a:lnSpc>
              <a:spcBef>
                <a:spcPts val="1080"/>
              </a:spcBef>
              <a:buClr>
                <a:srgbClr val="92D050"/>
              </a:buClr>
              <a:buSzPct val="90000"/>
              <a:buFont typeface="Arial" pitchFamily="34" charset="0"/>
              <a:buNone/>
              <a:tabLst/>
              <a:defRPr lang="en-US" sz="1800" kern="1200" dirty="0">
                <a:solidFill>
                  <a:schemeClr val="tx2"/>
                </a:solidFill>
                <a:latin typeface="+mj-lt"/>
                <a:ea typeface="+mn-ea"/>
                <a:cs typeface="+mn-cs"/>
              </a:defRPr>
            </a:lvl1pPr>
            <a:lvl2pPr marL="342901" indent="0" algn="ctr">
              <a:buNone/>
              <a:defRPr>
                <a:solidFill>
                  <a:schemeClr val="tx1">
                    <a:tint val="75000"/>
                  </a:schemeClr>
                </a:solidFill>
              </a:defRPr>
            </a:lvl2pPr>
            <a:lvl3pPr marL="685805" indent="0" algn="ctr">
              <a:buNone/>
              <a:defRPr>
                <a:solidFill>
                  <a:schemeClr val="tx1">
                    <a:tint val="75000"/>
                  </a:schemeClr>
                </a:solidFill>
              </a:defRPr>
            </a:lvl3pPr>
            <a:lvl4pPr marL="1028708" indent="0" algn="ctr">
              <a:buNone/>
              <a:defRPr>
                <a:solidFill>
                  <a:schemeClr val="tx1">
                    <a:tint val="75000"/>
                  </a:schemeClr>
                </a:solidFill>
              </a:defRPr>
            </a:lvl4pPr>
            <a:lvl5pPr marL="1371612" indent="0" algn="ctr">
              <a:buNone/>
              <a:defRPr>
                <a:solidFill>
                  <a:schemeClr val="tx1">
                    <a:tint val="75000"/>
                  </a:schemeClr>
                </a:solidFill>
              </a:defRPr>
            </a:lvl5pPr>
            <a:lvl6pPr marL="1714513" indent="0" algn="ctr">
              <a:buNone/>
              <a:defRPr>
                <a:solidFill>
                  <a:schemeClr val="tx1">
                    <a:tint val="75000"/>
                  </a:schemeClr>
                </a:solidFill>
              </a:defRPr>
            </a:lvl6pPr>
            <a:lvl7pPr marL="2057417" indent="0" algn="ctr">
              <a:buNone/>
              <a:defRPr>
                <a:solidFill>
                  <a:schemeClr val="tx1">
                    <a:tint val="75000"/>
                  </a:schemeClr>
                </a:solidFill>
              </a:defRPr>
            </a:lvl7pPr>
            <a:lvl8pPr marL="2400320" indent="0" algn="ctr">
              <a:buNone/>
              <a:defRPr>
                <a:solidFill>
                  <a:schemeClr val="tx1">
                    <a:tint val="75000"/>
                  </a:schemeClr>
                </a:solidFill>
              </a:defRPr>
            </a:lvl8pPr>
            <a:lvl9pPr marL="2743224" indent="0" algn="ctr">
              <a:buNone/>
              <a:defRPr>
                <a:solidFill>
                  <a:schemeClr val="tx1">
                    <a:tint val="75000"/>
                  </a:schemeClr>
                </a:solidFill>
              </a:defRPr>
            </a:lvl9pPr>
          </a:lstStyle>
          <a:p>
            <a:pPr marL="0" lvl="0" indent="0" algn="l" defTabSz="685805" rtl="0" eaLnBrk="1" latinLnBrk="0" hangingPunct="1">
              <a:lnSpc>
                <a:spcPct val="95000"/>
              </a:lnSpc>
              <a:spcBef>
                <a:spcPts val="108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9144000" cy="133350"/>
          </a:xfrm>
          <a:prstGeom prst="rect">
            <a:avLst/>
          </a:prstGeom>
          <a:solidFill>
            <a:schemeClr val="bg2"/>
          </a:solidFill>
          <a:ln w="25400" algn="ctr">
            <a:noFill/>
            <a:miter lim="800000"/>
            <a:headEnd/>
            <a:tailEnd/>
          </a:ln>
          <a:effectLst/>
        </p:spPr>
        <p:txBody>
          <a:bodyPr wrap="none" lIns="68580" tIns="34291" rIns="68580" bIns="34291" anchor="ctr"/>
          <a:lstStyle/>
          <a:p>
            <a:pPr defTabSz="457143"/>
            <a:endParaRPr lang="en-US">
              <a:solidFill>
                <a:srgbClr val="000000"/>
              </a:solidFill>
              <a:latin typeface="CiscoSansTT ExtraLight"/>
            </a:endParaRPr>
          </a:p>
        </p:txBody>
      </p:sp>
      <p:sp>
        <p:nvSpPr>
          <p:cNvPr id="2" name="Title 1"/>
          <p:cNvSpPr>
            <a:spLocks noGrp="1"/>
          </p:cNvSpPr>
          <p:nvPr>
            <p:ph type="ctrTitle" hasCustomPrompt="1"/>
          </p:nvPr>
        </p:nvSpPr>
        <p:spPr>
          <a:xfrm>
            <a:off x="248808" y="2462028"/>
            <a:ext cx="4712557" cy="766763"/>
          </a:xfrm>
        </p:spPr>
        <p:txBody>
          <a:bodyPr vert="horz" lIns="61721" tIns="34291" rIns="61721" bIns="34291" rtlCol="0" anchor="b" anchorCtr="0">
            <a:noAutofit/>
          </a:bodyPr>
          <a:lstStyle>
            <a:lvl1pPr marL="0" indent="0" algn="l" defTabSz="685805" rtl="0" eaLnBrk="1" latinLnBrk="0" hangingPunct="1">
              <a:lnSpc>
                <a:spcPct val="80000"/>
              </a:lnSpc>
              <a:spcBef>
                <a:spcPct val="0"/>
              </a:spcBef>
              <a:buClr>
                <a:schemeClr val="tx1"/>
              </a:buClr>
              <a:buFont typeface="Ciscolight" pitchFamily="2" charset="0"/>
              <a:buNone/>
              <a:defRPr lang="en-US" sz="4500" b="0" kern="1200" spc="0" baseline="0" dirty="0">
                <a:gradFill>
                  <a:gsLst>
                    <a:gs pos="34000">
                      <a:srgbClr val="272749"/>
                    </a:gs>
                    <a:gs pos="0">
                      <a:schemeClr val="tx2"/>
                    </a:gs>
                    <a:gs pos="92000">
                      <a:srgbClr val="EE402F"/>
                    </a:gs>
                    <a:gs pos="100000">
                      <a:srgbClr val="F37527"/>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33350"/>
          </a:xfrm>
          <a:prstGeom prst="rect">
            <a:avLst/>
          </a:prstGeom>
          <a:solidFill>
            <a:schemeClr val="bg2"/>
          </a:solidFill>
          <a:ln w="25400" algn="ctr">
            <a:noFill/>
            <a:miter lim="800000"/>
            <a:headEnd/>
            <a:tailEnd/>
          </a:ln>
          <a:effectLst/>
        </p:spPr>
        <p:txBody>
          <a:bodyPr wrap="none" lIns="68580" tIns="34291" rIns="68580" bIns="34291" anchor="ctr"/>
          <a:lstStyle/>
          <a:p>
            <a:pPr defTabSz="457143"/>
            <a:endParaRPr lang="en-US">
              <a:solidFill>
                <a:srgbClr val="000000"/>
              </a:solidFill>
              <a:latin typeface="CiscoSansTT ExtraLight"/>
            </a:endParaRPr>
          </a:p>
        </p:txBody>
      </p:sp>
      <p:sp>
        <p:nvSpPr>
          <p:cNvPr id="31" name="Picture Placeholder 30"/>
          <p:cNvSpPr>
            <a:spLocks noGrp="1"/>
          </p:cNvSpPr>
          <p:nvPr>
            <p:ph type="pic" sz="quarter" idx="10" hasCustomPrompt="1"/>
          </p:nvPr>
        </p:nvSpPr>
        <p:spPr>
          <a:xfrm>
            <a:off x="5540385" y="1438276"/>
            <a:ext cx="2676525" cy="2166938"/>
          </a:xfrm>
          <a:prstGeom prst="rect">
            <a:avLst/>
          </a:prstGeom>
        </p:spPr>
        <p:txBody>
          <a:bodyPr lIns="91428" tIns="45714" rIns="91428" bIns="45714"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20896776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0"/>
            <a:ext cx="9144000" cy="133350"/>
          </a:xfrm>
          <a:prstGeom prst="rect">
            <a:avLst/>
          </a:prstGeom>
          <a:solidFill>
            <a:schemeClr val="bg2"/>
          </a:solidFill>
          <a:ln w="25400" algn="ctr">
            <a:noFill/>
            <a:miter lim="800000"/>
            <a:headEnd/>
            <a:tailEnd/>
          </a:ln>
          <a:effectLst/>
        </p:spPr>
        <p:txBody>
          <a:bodyPr wrap="none" lIns="68577" tIns="34289" rIns="68577" bIns="34289" anchor="ctr"/>
          <a:lstStyle/>
          <a:p>
            <a:pPr defTabSz="457143"/>
            <a:endParaRPr lang="en-US">
              <a:solidFill>
                <a:srgbClr val="000000"/>
              </a:solidFill>
              <a:latin typeface="CiscoSansTT ExtraLight"/>
            </a:endParaRPr>
          </a:p>
        </p:txBody>
      </p:sp>
      <p:sp>
        <p:nvSpPr>
          <p:cNvPr id="47" name="Rectangle 3"/>
          <p:cNvSpPr>
            <a:spLocks noChangeArrowheads="1"/>
          </p:cNvSpPr>
          <p:nvPr userDrawn="1"/>
        </p:nvSpPr>
        <p:spPr bwMode="hidden">
          <a:xfrm>
            <a:off x="0" y="0"/>
            <a:ext cx="9144000" cy="133350"/>
          </a:xfrm>
          <a:prstGeom prst="rect">
            <a:avLst/>
          </a:prstGeom>
          <a:solidFill>
            <a:schemeClr val="bg2"/>
          </a:solidFill>
          <a:ln w="25400" algn="ctr">
            <a:noFill/>
            <a:miter lim="800000"/>
            <a:headEnd/>
            <a:tailEnd/>
          </a:ln>
          <a:effectLst/>
        </p:spPr>
        <p:txBody>
          <a:bodyPr wrap="none" lIns="68577" tIns="34289" rIns="68577" bIns="34289" anchor="ctr"/>
          <a:lstStyle/>
          <a:p>
            <a:pPr defTabSz="457143"/>
            <a:endParaRPr lang="en-US">
              <a:solidFill>
                <a:srgbClr val="000000"/>
              </a:solidFill>
              <a:latin typeface="CiscoSansTT ExtraLight"/>
            </a:endParaRPr>
          </a:p>
        </p:txBody>
      </p:sp>
      <p:sp>
        <p:nvSpPr>
          <p:cNvPr id="5" name="Title 1"/>
          <p:cNvSpPr>
            <a:spLocks noGrp="1"/>
          </p:cNvSpPr>
          <p:nvPr>
            <p:ph type="ctrTitle" hasCustomPrompt="1"/>
          </p:nvPr>
        </p:nvSpPr>
        <p:spPr>
          <a:xfrm>
            <a:off x="245456" y="571576"/>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gradFill>
                  <a:gsLst>
                    <a:gs pos="34000">
                      <a:srgbClr val="272749"/>
                    </a:gs>
                    <a:gs pos="0">
                      <a:schemeClr val="tx2"/>
                    </a:gs>
                    <a:gs pos="92000">
                      <a:srgbClr val="EE402F"/>
                    </a:gs>
                    <a:gs pos="100000">
                      <a:srgbClr val="F37527"/>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21266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Segue">
    <p:bg>
      <p:bgPr>
        <a:solidFill>
          <a:schemeClr val="accent4"/>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6"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7"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0"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8" name="Straight Connector 7"/>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07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6"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7"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0"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8" name="Straight Connector 7"/>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4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500" b="0" i="0" spc="0" baseline="0">
                <a:solidFill>
                  <a:schemeClr val="accent4"/>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8" y="1200156"/>
            <a:ext cx="8659976" cy="3394075"/>
          </a:xfrm>
          <a:prstGeom prst="rect">
            <a:avLst/>
          </a:prstGeom>
        </p:spPr>
        <p:txBody>
          <a:bodyPr lIns="91428" tIns="45714" rIns="91428" bIns="45714">
            <a:noAutofit/>
          </a:bodyPr>
          <a:lstStyle>
            <a:lvl1pPr marL="285714" marR="0" indent="-285714" algn="ctr" defTabSz="457143"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marL="0" marR="0" lvl="0" indent="0" algn="l" defTabSz="457143"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334308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8" y="1200156"/>
            <a:ext cx="8659976" cy="3394075"/>
          </a:xfrm>
          <a:prstGeom prst="rect">
            <a:avLst/>
          </a:prstGeom>
        </p:spPr>
        <p:txBody>
          <a:bodyPr lIns="91428" tIns="45714" rIns="91428" bIns="45714">
            <a:noAutofit/>
          </a:bodyPr>
          <a:lstStyle>
            <a:lvl1pPr marL="285714" marR="0" indent="-285714" algn="l" defTabSz="457143"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marL="0" marR="0" lvl="0" indent="0" algn="l" defTabSz="457143"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9"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0"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11" name="Straight Connector 10"/>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39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62" y="1249964"/>
            <a:ext cx="8582751" cy="3266034"/>
          </a:xfrm>
          <a:prstGeom prst="rect">
            <a:avLst/>
          </a:prstGeom>
        </p:spPr>
        <p:txBody>
          <a:bodyPr lIns="91428" tIns="45714" rIns="91428" bIns="45714">
            <a:noAutofit/>
          </a:bodyPr>
          <a:lstStyle>
            <a:lvl1pPr marL="288889" indent="-231746">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17462" indent="-215873">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9207" indent="-171429">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9049" indent="-171429">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540" indent="-171429">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chemeClr val="accent4"/>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304966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chemeClr val="accent4"/>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245457" y="1249964"/>
            <a:ext cx="4169632" cy="3266034"/>
          </a:xfrm>
          <a:prstGeom prst="rect">
            <a:avLst/>
          </a:prstGeom>
        </p:spPr>
        <p:txBody>
          <a:bodyPr lIns="91428" tIns="45714" rIns="91428" bIns="45714">
            <a:noAutofit/>
          </a:bodyPr>
          <a:lstStyle>
            <a:lvl1pPr marL="228573" indent="-171429">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143" indent="-215873">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572" indent="-171429">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000" indent="-171429">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428" indent="-171429">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4640994" y="1249964"/>
            <a:ext cx="4169632" cy="3266034"/>
          </a:xfrm>
          <a:prstGeom prst="rect">
            <a:avLst/>
          </a:prstGeom>
        </p:spPr>
        <p:txBody>
          <a:bodyPr lIns="91428" tIns="45714" rIns="91428" bIns="45714">
            <a:noAutofit/>
          </a:bodyPr>
          <a:lstStyle>
            <a:lvl1pPr marL="228573" indent="-171429">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457143" indent="-215873">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572" indent="-171429">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800000" indent="-171429">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428" indent="-171429">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0827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chemeClr val="accent4"/>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245457" y="1249964"/>
            <a:ext cx="4169632" cy="3266034"/>
          </a:xfrm>
          <a:prstGeom prst="rect">
            <a:avLst/>
          </a:prstGeom>
        </p:spPr>
        <p:txBody>
          <a:bodyPr lIns="91428" tIns="45714" rIns="91428" bIns="45714">
            <a:noAutofit/>
          </a:bodyPr>
          <a:lstStyle>
            <a:lvl1pPr marL="233334" indent="-171429">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946" indent="-171429">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4640994" y="1249964"/>
            <a:ext cx="4169632" cy="3266034"/>
          </a:xfrm>
          <a:prstGeom prst="rect">
            <a:avLst/>
          </a:prstGeom>
        </p:spPr>
        <p:txBody>
          <a:bodyPr lIns="91428" tIns="45714" rIns="91428" bIns="45714">
            <a:noAutofit/>
          </a:bodyPr>
          <a:lstStyle>
            <a:lvl1pPr marL="223810" indent="-171429">
              <a:lnSpc>
                <a:spcPct val="95000"/>
              </a:lnSpc>
              <a:spcBef>
                <a:spcPts val="1110"/>
              </a:spcBef>
              <a:buClr>
                <a:schemeClr val="tx2"/>
              </a:buClr>
              <a:buSzPct val="80000"/>
              <a:buFont typeface="Wingdings" panose="05000000000000000000" pitchFamily="2" charset="2"/>
              <a:buChar char="§"/>
              <a:defRPr sz="1400" b="0" i="0">
                <a:solidFill>
                  <a:schemeClr val="tx2"/>
                </a:solidFill>
                <a:latin typeface="+mn-lt"/>
                <a:cs typeface="CiscoSans ExtraLight"/>
              </a:defRPr>
            </a:lvl1pPr>
            <a:lvl2pPr>
              <a:lnSpc>
                <a:spcPct val="95000"/>
              </a:lnSpc>
              <a:spcBef>
                <a:spcPts val="450"/>
              </a:spcBef>
              <a:buClrTx/>
              <a:defRPr b="0" i="0">
                <a:solidFill>
                  <a:schemeClr val="tx1"/>
                </a:solidFill>
                <a:latin typeface="+mn-lt"/>
                <a:cs typeface="CiscoSans ExtraLight"/>
              </a:defRPr>
            </a:lvl2pPr>
            <a:lvl3pPr marL="431946" indent="-171429">
              <a:buClr>
                <a:schemeClr val="tx2"/>
              </a:buClr>
              <a:buSzPct val="80000"/>
              <a:buFont typeface="Wingdings" panose="05000000000000000000" pitchFamily="2" charset="2"/>
              <a:buChar char="§"/>
              <a:defRPr sz="12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33731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6"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813257" y="4745973"/>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7" name="Rectangle 7"/>
          <p:cNvSpPr>
            <a:spLocks noChangeArrowheads="1"/>
          </p:cNvSpPr>
          <p:nvPr userDrawn="1"/>
        </p:nvSpPr>
        <p:spPr bwMode="ltGray">
          <a:xfrm>
            <a:off x="8665598" y="4742895"/>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10" name="Rectangle 4"/>
          <p:cNvSpPr>
            <a:spLocks noChangeArrowheads="1"/>
          </p:cNvSpPr>
          <p:nvPr userDrawn="1"/>
        </p:nvSpPr>
        <p:spPr bwMode="ltGray">
          <a:xfrm>
            <a:off x="292043"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cxnSp>
        <p:nvCxnSpPr>
          <p:cNvPr id="8" name="Straight Connector 7"/>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0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0" name="Rounded Rectangle 9"/>
          <p:cNvSpPr/>
          <p:nvPr userDrawn="1"/>
        </p:nvSpPr>
        <p:spPr>
          <a:xfrm>
            <a:off x="5143103" y="1229803"/>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43"/>
            <a:endParaRPr lang="en-US">
              <a:solidFill>
                <a:srgbClr val="FFFFFF"/>
              </a:solidFill>
              <a:latin typeface="CiscoSansTT ExtraLight"/>
            </a:endParaRPr>
          </a:p>
        </p:txBody>
      </p:sp>
      <p:sp>
        <p:nvSpPr>
          <p:cNvPr id="12" name="Text Placeholder 11"/>
          <p:cNvSpPr>
            <a:spLocks noGrp="1"/>
          </p:cNvSpPr>
          <p:nvPr>
            <p:ph type="body" sz="quarter" idx="11" hasCustomPrompt="1"/>
          </p:nvPr>
        </p:nvSpPr>
        <p:spPr>
          <a:xfrm>
            <a:off x="5221224" y="1310769"/>
            <a:ext cx="3236976" cy="1830001"/>
          </a:xfrm>
          <a:prstGeom prst="rect">
            <a:avLst/>
          </a:prstGeom>
        </p:spPr>
        <p:txBody>
          <a:bodyPr lIns="91428" tIns="45714" rIns="91428" bIns="45714">
            <a:noAutofit/>
          </a:bodyPr>
          <a:lstStyle>
            <a:lvl1pPr marL="85724" indent="-85724" algn="l" defTabSz="685777" rtl="0" eaLnBrk="1" latinLnBrk="0" hangingPunct="1">
              <a:lnSpc>
                <a:spcPct val="90000"/>
              </a:lnSpc>
              <a:spcBef>
                <a:spcPts val="0"/>
              </a:spcBef>
              <a:buNone/>
              <a:defRPr lang="en-US" sz="1500" kern="1200" dirty="0" smtClean="0">
                <a:gradFill>
                  <a:gsLst>
                    <a:gs pos="0">
                      <a:schemeClr val="tx2"/>
                    </a:gs>
                    <a:gs pos="27000">
                      <a:srgbClr val="272749"/>
                    </a:gs>
                    <a:gs pos="100000">
                      <a:schemeClr val="accent4"/>
                    </a:gs>
                    <a:gs pos="83000">
                      <a:schemeClr val="accent5"/>
                    </a:gs>
                  </a:gsLst>
                  <a:lin ang="3600000" scaled="0"/>
                </a:gradFill>
                <a:latin typeface="+mn-lt"/>
                <a:ea typeface="+mn-ea"/>
                <a:cs typeface="CiscoSans ExtraLight"/>
              </a:defRPr>
            </a:lvl1pPr>
            <a:lvl2pPr marL="85724" indent="-85724" algn="l" defTabSz="685777" rtl="0" eaLnBrk="1" latinLnBrk="0" hangingPunct="1">
              <a:defRPr lang="en-US" sz="1500" kern="1200" dirty="0" smtClean="0">
                <a:solidFill>
                  <a:schemeClr val="accent2"/>
                </a:solidFill>
                <a:latin typeface="Ciscolight" pitchFamily="2" charset="0"/>
                <a:ea typeface="+mn-ea"/>
                <a:cs typeface="+mn-cs"/>
              </a:defRPr>
            </a:lvl2pPr>
            <a:lvl3pPr marL="85724" indent="-85724" algn="l" defTabSz="685777" rtl="0" eaLnBrk="1" latinLnBrk="0" hangingPunct="1">
              <a:defRPr lang="en-US" sz="1500" kern="1200" dirty="0" smtClean="0">
                <a:solidFill>
                  <a:schemeClr val="accent2"/>
                </a:solidFill>
                <a:latin typeface="Ciscolight" pitchFamily="2" charset="0"/>
                <a:ea typeface="+mn-ea"/>
                <a:cs typeface="+mn-cs"/>
              </a:defRPr>
            </a:lvl3pPr>
            <a:lvl4pPr marL="85724" indent="-85724" algn="l" defTabSz="685777" rtl="0" eaLnBrk="1" latinLnBrk="0" hangingPunct="1">
              <a:defRPr lang="en-US" sz="1500" kern="1200" dirty="0" smtClean="0">
                <a:solidFill>
                  <a:schemeClr val="accent2"/>
                </a:solidFill>
                <a:latin typeface="Ciscolight" pitchFamily="2" charset="0"/>
                <a:ea typeface="+mn-ea"/>
                <a:cs typeface="+mn-cs"/>
              </a:defRPr>
            </a:lvl4pPr>
            <a:lvl5pPr marL="85724" indent="-85724" algn="l" defTabSz="685777" rtl="0" eaLnBrk="1" latinLnBrk="0" hangingPunct="1">
              <a:defRPr lang="en-US" sz="15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5299804" y="3552444"/>
            <a:ext cx="3326071" cy="253746"/>
          </a:xfrm>
          <a:prstGeom prst="rect">
            <a:avLst/>
          </a:prstGeom>
        </p:spPr>
        <p:txBody>
          <a:bodyPr lIns="91428" tIns="45714" rIns="91428" bIns="45714">
            <a:noAutofit/>
          </a:bodyPr>
          <a:lstStyle>
            <a:lvl1pPr marL="0" indent="0">
              <a:buClr>
                <a:schemeClr val="tx2"/>
              </a:buClr>
              <a:buFontTx/>
              <a:buNone/>
              <a:defRPr sz="12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259741" y="302421"/>
            <a:ext cx="8659976" cy="728782"/>
          </a:xfrm>
          <a:prstGeom prst="rect">
            <a:avLst/>
          </a:prstGeom>
        </p:spPr>
        <p:txBody>
          <a:bodyPr anchor="t" anchorCtr="0">
            <a:noAutofit/>
          </a:bodyPr>
          <a:lstStyle>
            <a:lvl1pPr algn="l">
              <a:lnSpc>
                <a:spcPct val="90000"/>
              </a:lnSpc>
              <a:defRPr sz="2500" b="0" i="0" spc="0" baseline="0">
                <a:solidFill>
                  <a:schemeClr val="accent4"/>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245457" y="1249964"/>
            <a:ext cx="4169632" cy="3266034"/>
          </a:xfrm>
          <a:prstGeom prst="rect">
            <a:avLst/>
          </a:prstGeom>
        </p:spPr>
        <p:txBody>
          <a:bodyPr lIns="91428" tIns="45714" rIns="91428" bIns="45714">
            <a:noAutofit/>
          </a:bodyPr>
          <a:lstStyle>
            <a:lvl1pPr marL="233334" indent="-171429">
              <a:lnSpc>
                <a:spcPct val="95000"/>
              </a:lnSpc>
              <a:spcBef>
                <a:spcPts val="1110"/>
              </a:spcBef>
              <a:buClr>
                <a:schemeClr val="tx2"/>
              </a:buClr>
              <a:buSzPct val="80000"/>
              <a:buFont typeface="Wingdings" panose="05000000000000000000" pitchFamily="2" charset="2"/>
              <a:buChar char="§"/>
              <a:defRPr sz="1600" b="0" i="0">
                <a:solidFill>
                  <a:schemeClr val="tx2"/>
                </a:solidFill>
                <a:latin typeface="+mn-lt"/>
                <a:cs typeface="CiscoSans ExtraLight"/>
              </a:defRPr>
            </a:lvl1pPr>
            <a:lvl2pPr marL="455556" indent="-190476">
              <a:lnSpc>
                <a:spcPct val="95000"/>
              </a:lnSpc>
              <a:spcBef>
                <a:spcPts val="450"/>
              </a:spcBef>
              <a:buClr>
                <a:schemeClr val="tx2"/>
              </a:buClr>
              <a:buSzPct val="80000"/>
              <a:buFont typeface="Wingdings" panose="05000000000000000000" pitchFamily="2" charset="2"/>
              <a:buChar char="§"/>
              <a:defRPr sz="14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50659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chemeClr val="accent4"/>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259741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5"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6"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7" name="Straight Connector 6"/>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45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786" y="302506"/>
            <a:ext cx="4005072" cy="628650"/>
          </a:xfrm>
          <a:prstGeom prst="rect">
            <a:avLst/>
          </a:prstGeom>
        </p:spPr>
        <p:txBody>
          <a:bodyPr vert="horz" lIns="61718" tIns="34289" rIns="61718" bIns="34289" rtlCol="0" anchor="t" anchorCtr="0">
            <a:noAutofit/>
          </a:bodyPr>
          <a:lstStyle>
            <a:lvl1pPr algn="l" defTabSz="685777" rtl="0" eaLnBrk="1" latinLnBrk="0" hangingPunct="1">
              <a:lnSpc>
                <a:spcPct val="80000"/>
              </a:lnSpc>
              <a:spcBef>
                <a:spcPct val="0"/>
              </a:spcBef>
              <a:buNone/>
              <a:defRPr lang="en-US" sz="2500" b="0" i="0" kern="1200" spc="-75" baseline="0" dirty="0" smtClean="0">
                <a:solidFill>
                  <a:schemeClr val="accent4"/>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51539" y="1200150"/>
            <a:ext cx="4005072" cy="3394710"/>
          </a:xfrm>
          <a:prstGeom prst="rect">
            <a:avLst/>
          </a:prstGeom>
        </p:spPr>
        <p:txBody>
          <a:bodyPr lIns="91428" tIns="45714" rIns="91428" bIns="45714">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234" indent="-171445">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200150"/>
            <a:ext cx="4005072" cy="3394710"/>
          </a:xfrm>
          <a:prstGeom prst="rect">
            <a:avLst/>
          </a:prstGeom>
        </p:spPr>
        <p:txBody>
          <a:bodyPr lIns="91428" tIns="45714" rIns="91428" bIns="45714">
            <a:noAutofit/>
          </a:bodyPr>
          <a:lstStyle>
            <a:lvl1pPr marL="0" indent="0">
              <a:buClr>
                <a:schemeClr val="tx2"/>
              </a:buClr>
              <a:buSzPct val="80000"/>
              <a:buFont typeface="Wingdings" panose="05000000000000000000" pitchFamily="2" charset="2"/>
              <a:buNone/>
              <a:defRPr sz="1600" b="0" i="0">
                <a:solidFill>
                  <a:schemeClr val="tx2"/>
                </a:solidFill>
                <a:latin typeface="+mn-lt"/>
                <a:cs typeface="CiscoSans ExtraLight"/>
              </a:defRPr>
            </a:lvl1pPr>
            <a:lvl2pPr marL="476234" indent="-171445">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822429" y="302506"/>
            <a:ext cx="4005072" cy="630936"/>
          </a:xfrm>
          <a:prstGeom prst="rect">
            <a:avLst/>
          </a:prstGeom>
        </p:spPr>
        <p:txBody>
          <a:bodyPr lIns="91428" tIns="45714" rIns="91428" bIns="45714">
            <a:noAutofit/>
          </a:bodyPr>
          <a:lstStyle>
            <a:lvl1pPr marL="0" marR="0" indent="0" algn="l" defTabSz="685777" rtl="0" eaLnBrk="1" fontAlgn="auto" latinLnBrk="0" hangingPunct="1">
              <a:lnSpc>
                <a:spcPct val="80000"/>
              </a:lnSpc>
              <a:spcBef>
                <a:spcPct val="0"/>
              </a:spcBef>
              <a:spcAft>
                <a:spcPts val="0"/>
              </a:spcAft>
              <a:buClrTx/>
              <a:buSzTx/>
              <a:buFontTx/>
              <a:buNone/>
              <a:tabLst/>
              <a:defRPr lang="en-US" sz="2500" b="0" i="0" kern="1200" spc="-75" baseline="0" dirty="0">
                <a:solidFill>
                  <a:schemeClr val="accent4"/>
                </a:solidFill>
                <a:latin typeface="+mj-lt"/>
                <a:ea typeface="+mj-ea"/>
                <a:cs typeface="CiscoSans Thin"/>
              </a:defRPr>
            </a:lvl1pPr>
          </a:lstStyle>
          <a:p>
            <a:pPr marL="0" marR="0" lvl="0" indent="0" algn="l" defTabSz="685777"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4600575" y="609607"/>
            <a:ext cx="0" cy="3985259"/>
          </a:xfrm>
          <a:prstGeom prst="line">
            <a:avLst/>
          </a:prstGeom>
          <a:ln w="38100" cap="flat" cmpd="sng">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61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19516" y="75438"/>
            <a:ext cx="2668457" cy="864108"/>
          </a:xfrm>
          <a:prstGeom prst="rect">
            <a:avLst/>
          </a:prstGeom>
        </p:spPr>
        <p:txBody>
          <a:bodyPr lIns="91428" tIns="45714" rIns="91428" bIns="45714" anchor="b" anchorCtr="0">
            <a:noAutofit/>
          </a:bodyPr>
          <a:lstStyle>
            <a:lvl1pPr marL="0" marR="0" indent="0" algn="l" defTabSz="685777"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accent4"/>
                </a:solidFill>
                <a:effectLst/>
                <a:uLnTx/>
                <a:uFillTx/>
                <a:latin typeface="+mj-lt"/>
                <a:ea typeface="+mj-ea"/>
                <a:cs typeface="CiscoSans Thin"/>
              </a:defRPr>
            </a:lvl1pPr>
          </a:lstStyle>
          <a:p>
            <a:pPr marL="0" marR="0" lvl="0" indent="0" algn="l" defTabSz="685777"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3258405" y="75438"/>
            <a:ext cx="2599859" cy="864108"/>
          </a:xfrm>
          <a:prstGeom prst="rect">
            <a:avLst/>
          </a:prstGeom>
        </p:spPr>
        <p:txBody>
          <a:bodyPr lIns="91428" tIns="45714" rIns="91428" bIns="45714" anchor="b" anchorCtr="0">
            <a:noAutofit/>
          </a:bodyPr>
          <a:lstStyle>
            <a:lvl1pPr marL="0" marR="0" indent="0" algn="l" defTabSz="685777"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accent4"/>
                </a:solidFill>
                <a:effectLst/>
                <a:uLnTx/>
                <a:uFillTx/>
                <a:latin typeface="+mj-lt"/>
                <a:ea typeface="+mj-ea"/>
                <a:cs typeface="CiscoSans Thin"/>
              </a:defRPr>
            </a:lvl1pPr>
          </a:lstStyle>
          <a:p>
            <a:pPr marL="0" marR="0" lvl="0" indent="0" algn="l" defTabSz="685777"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6272202" y="75438"/>
            <a:ext cx="2634158" cy="864108"/>
          </a:xfrm>
          <a:prstGeom prst="rect">
            <a:avLst/>
          </a:prstGeom>
        </p:spPr>
        <p:txBody>
          <a:bodyPr lIns="91428" tIns="45714" rIns="91428" bIns="45714" anchor="b" anchorCtr="0">
            <a:noAutofit/>
          </a:bodyPr>
          <a:lstStyle>
            <a:lvl1pPr marL="0" marR="0" indent="0" algn="l" defTabSz="685777"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accent4"/>
                </a:solidFill>
                <a:effectLst/>
                <a:uLnTx/>
                <a:uFillTx/>
                <a:latin typeface="+mj-lt"/>
                <a:ea typeface="+mj-ea"/>
                <a:cs typeface="CiscoSans Thin"/>
              </a:defRPr>
            </a:lvl1pPr>
          </a:lstStyle>
          <a:p>
            <a:pPr marL="0" marR="0" lvl="0" indent="0" algn="l" defTabSz="685777"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19516" y="1201574"/>
            <a:ext cx="2668457" cy="3336008"/>
          </a:xfrm>
          <a:prstGeom prst="rect">
            <a:avLst/>
          </a:prstGeom>
        </p:spPr>
        <p:txBody>
          <a:bodyPr lIns="91428" tIns="45714" rIns="91428" bIns="45714">
            <a:noAutofit/>
          </a:bodyPr>
          <a:lstStyle>
            <a:lvl1pPr marL="223810" indent="-171429">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403175" indent="-190476">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69841" indent="-166667">
              <a:buClr>
                <a:schemeClr val="tx2"/>
              </a:buClr>
              <a:buSzPct val="80000"/>
              <a:buFont typeface="Wingdings" panose="05000000000000000000" pitchFamily="2" charset="2"/>
              <a:buChar char="§"/>
              <a:defRPr sz="1200">
                <a:solidFill>
                  <a:schemeClr val="tx2"/>
                </a:solidFill>
                <a:latin typeface="+mn-lt"/>
                <a:cs typeface="CiscoSans ExtraLight"/>
              </a:defRPr>
            </a:lvl3pPr>
            <a:lvl4pPr marL="746032" indent="-171429">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461" indent="-171429">
              <a:buClr>
                <a:schemeClr val="tx2"/>
              </a:buClr>
              <a:buSzPct val="80000"/>
              <a:buFont typeface="Wingdings" panose="05000000000000000000" pitchFamily="2" charset="2"/>
              <a:buChar char="§"/>
              <a:defRPr sz="900">
                <a:solidFill>
                  <a:schemeClr val="tx2"/>
                </a:solidFill>
                <a:latin typeface="+mn-lt"/>
                <a:cs typeface="CiscoSans ExtraLight"/>
              </a:defRPr>
            </a:lvl5pPr>
            <a:lvl6pPr marL="692440"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6272202" y="1183948"/>
            <a:ext cx="2634158" cy="3336008"/>
          </a:xfrm>
          <a:prstGeom prst="rect">
            <a:avLst/>
          </a:prstGeom>
        </p:spPr>
        <p:txBody>
          <a:bodyPr lIns="91428" tIns="45714" rIns="91428" bIns="45714">
            <a:noAutofit/>
          </a:bodyPr>
          <a:lstStyle>
            <a:lvl1pPr marL="171452" indent="-171452">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59955" indent="-215973">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73016" indent="-171429">
              <a:buClr>
                <a:schemeClr val="tx2"/>
              </a:buClr>
              <a:buSzPct val="80000"/>
              <a:buFont typeface="Wingdings" panose="05000000000000000000" pitchFamily="2" charset="2"/>
              <a:buChar char="§"/>
              <a:defRPr sz="1200">
                <a:solidFill>
                  <a:schemeClr val="tx2"/>
                </a:solidFill>
                <a:latin typeface="+mn-lt"/>
                <a:cs typeface="CiscoSans ExtraLight"/>
              </a:defRPr>
            </a:lvl3pPr>
            <a:lvl4pPr marL="746032" indent="-171429">
              <a:buClr>
                <a:schemeClr val="tx2"/>
              </a:buClr>
              <a:buSzPct val="80000"/>
              <a:buFont typeface="Wingdings" panose="05000000000000000000" pitchFamily="2" charset="2"/>
              <a:buChar char="§"/>
              <a:defRPr sz="1000">
                <a:solidFill>
                  <a:schemeClr val="tx2"/>
                </a:solidFill>
                <a:latin typeface="+mn-lt"/>
                <a:cs typeface="CiscoSans ExtraLight"/>
              </a:defRPr>
            </a:lvl4pPr>
            <a:lvl5pPr marL="917461" indent="-171429">
              <a:buClr>
                <a:schemeClr val="tx2"/>
              </a:buClr>
              <a:buSzPct val="80000"/>
              <a:buFont typeface="Wingdings" panose="05000000000000000000" pitchFamily="2" charset="2"/>
              <a:buChar char="§"/>
              <a:defRPr sz="900">
                <a:solidFill>
                  <a:schemeClr val="tx2"/>
                </a:solidFill>
                <a:latin typeface="+mn-lt"/>
                <a:cs typeface="CiscoSans ExtraLight"/>
              </a:defRPr>
            </a:lvl5pPr>
            <a:lvl6pPr marL="692440"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3258405" y="1201574"/>
            <a:ext cx="2599859" cy="3336008"/>
          </a:xfrm>
          <a:prstGeom prst="rect">
            <a:avLst/>
          </a:prstGeom>
        </p:spPr>
        <p:txBody>
          <a:bodyPr lIns="91428" tIns="45714" rIns="91428" bIns="45714">
            <a:noAutofit/>
          </a:bodyPr>
          <a:lstStyle>
            <a:lvl1pPr marL="171452" indent="-171452">
              <a:lnSpc>
                <a:spcPct val="95000"/>
              </a:lnSpc>
              <a:spcBef>
                <a:spcPts val="1110"/>
              </a:spcBef>
              <a:buClr>
                <a:schemeClr val="tx2"/>
              </a:buClr>
              <a:buSzPct val="80000"/>
              <a:buFont typeface="Wingdings" panose="05000000000000000000" pitchFamily="2" charset="2"/>
              <a:buChar char="§"/>
              <a:defRPr sz="1600">
                <a:solidFill>
                  <a:schemeClr val="tx2"/>
                </a:solidFill>
                <a:latin typeface="+mn-lt"/>
                <a:cs typeface="CiscoSans ExtraLight"/>
              </a:defRPr>
            </a:lvl1pPr>
            <a:lvl2pPr marL="344444" indent="-176191">
              <a:lnSpc>
                <a:spcPct val="95000"/>
              </a:lnSpc>
              <a:spcBef>
                <a:spcPts val="450"/>
              </a:spcBef>
              <a:buClr>
                <a:schemeClr val="tx2"/>
              </a:buClr>
              <a:buSzPct val="80000"/>
              <a:buFont typeface="Wingdings" panose="05000000000000000000" pitchFamily="2" charset="2"/>
              <a:buChar char="§"/>
              <a:defRPr sz="1400">
                <a:solidFill>
                  <a:schemeClr val="tx2"/>
                </a:solidFill>
                <a:latin typeface="+mn-lt"/>
                <a:cs typeface="CiscoSans ExtraLight"/>
              </a:defRPr>
            </a:lvl2pPr>
            <a:lvl3pPr marL="514287" indent="-171429">
              <a:buClr>
                <a:schemeClr val="tx2"/>
              </a:buClr>
              <a:buSzPct val="80000"/>
              <a:buFont typeface="Wingdings" panose="05000000000000000000" pitchFamily="2" charset="2"/>
              <a:buChar char="§"/>
              <a:defRPr sz="1200">
                <a:solidFill>
                  <a:schemeClr val="tx2"/>
                </a:solidFill>
                <a:latin typeface="+mn-lt"/>
                <a:cs typeface="CiscoSans ExtraLight"/>
              </a:defRPr>
            </a:lvl3pPr>
            <a:lvl4pPr marL="687302" indent="-171429">
              <a:buClr>
                <a:schemeClr val="tx2"/>
              </a:buClr>
              <a:buSzPct val="80000"/>
              <a:buFont typeface="Wingdings" panose="05000000000000000000" pitchFamily="2" charset="2"/>
              <a:buChar char="§"/>
              <a:defRPr sz="1000">
                <a:solidFill>
                  <a:schemeClr val="tx2"/>
                </a:solidFill>
                <a:latin typeface="+mn-lt"/>
                <a:cs typeface="CiscoSans ExtraLight"/>
              </a:defRPr>
            </a:lvl4pPr>
            <a:lvl5pPr marL="855555" indent="-168254">
              <a:buClr>
                <a:schemeClr val="tx2"/>
              </a:buClr>
              <a:buSzPct val="80000"/>
              <a:buFont typeface="Wingdings" panose="05000000000000000000" pitchFamily="2" charset="2"/>
              <a:buChar char="§"/>
              <a:defRPr sz="900">
                <a:solidFill>
                  <a:schemeClr val="tx2"/>
                </a:solidFill>
                <a:latin typeface="+mn-lt"/>
                <a:cs typeface="CiscoSans ExtraLight"/>
              </a:defRPr>
            </a:lvl5pPr>
            <a:lvl6pPr marL="692440"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userDrawn="1"/>
        </p:nvCxnSpPr>
        <p:spPr>
          <a:xfrm>
            <a:off x="3076575" y="609606"/>
            <a:ext cx="0" cy="3985259"/>
          </a:xfrm>
          <a:prstGeom prst="line">
            <a:avLst/>
          </a:prstGeom>
          <a:ln w="38100" cap="flat" cmpd="sng">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67425" y="609606"/>
            <a:ext cx="0" cy="3985259"/>
          </a:xfrm>
          <a:prstGeom prst="line">
            <a:avLst/>
          </a:prstGeom>
          <a:ln w="38100" cap="flat" cmpd="sng">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83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723286" y="4365145"/>
            <a:ext cx="7461250" cy="20774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354841" y="940716"/>
            <a:ext cx="8168270" cy="2878673"/>
          </a:xfrm>
          <a:prstGeom prst="rect">
            <a:avLst/>
          </a:prstGeom>
        </p:spPr>
        <p:txBody>
          <a:bodyPr>
            <a:noAutofit/>
          </a:bodyPr>
          <a:lstStyle>
            <a:lvl1pPr marL="400001" indent="-400001" algn="l">
              <a:lnSpc>
                <a:spcPct val="90000"/>
              </a:lnSpc>
              <a:defRPr sz="6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279234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4841" y="940716"/>
            <a:ext cx="8168270" cy="2878673"/>
          </a:xfrm>
          <a:prstGeom prst="rect">
            <a:avLst/>
          </a:prstGeom>
        </p:spPr>
        <p:txBody>
          <a:bodyPr>
            <a:noAutofit/>
          </a:bodyPr>
          <a:lstStyle>
            <a:lvl1pPr marL="403175" indent="-403175" algn="l">
              <a:lnSpc>
                <a:spcPct val="90000"/>
              </a:lnSpc>
              <a:defRPr sz="6000" b="0" i="1" spc="0" baseline="0">
                <a:gradFill>
                  <a:gsLst>
                    <a:gs pos="33000">
                      <a:srgbClr val="272749"/>
                    </a:gs>
                    <a:gs pos="0">
                      <a:srgbClr val="272749"/>
                    </a:gs>
                    <a:gs pos="93000">
                      <a:srgbClr val="EE402F"/>
                    </a:gs>
                    <a:gs pos="100000">
                      <a:srgbClr val="F37528"/>
                    </a:gs>
                  </a:gsLst>
                  <a:lin ang="0" scaled="0"/>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724013" y="4365145"/>
            <a:ext cx="7461250" cy="20774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232020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solidFill>
          <a:schemeClr val="accent4"/>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4"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7" name="Text Placeholder 9"/>
          <p:cNvSpPr>
            <a:spLocks noGrp="1"/>
          </p:cNvSpPr>
          <p:nvPr>
            <p:ph type="body" sz="quarter" idx="11" hasCustomPrompt="1"/>
          </p:nvPr>
        </p:nvSpPr>
        <p:spPr>
          <a:xfrm>
            <a:off x="723286" y="4365145"/>
            <a:ext cx="7461250" cy="20774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10" name="Straight Connector 9"/>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16"/>
            <a:ext cx="8168270" cy="2878673"/>
          </a:xfrm>
          <a:prstGeom prst="rect">
            <a:avLst/>
          </a:prstGeom>
        </p:spPr>
        <p:txBody>
          <a:bodyPr>
            <a:noAutofit/>
          </a:bodyPr>
          <a:lstStyle>
            <a:lvl1pPr marL="403175" indent="-403175"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331553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4"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7" name="Text Placeholder 9"/>
          <p:cNvSpPr>
            <a:spLocks noGrp="1"/>
          </p:cNvSpPr>
          <p:nvPr>
            <p:ph type="body" sz="quarter" idx="11" hasCustomPrompt="1"/>
          </p:nvPr>
        </p:nvSpPr>
        <p:spPr>
          <a:xfrm>
            <a:off x="723286" y="4365145"/>
            <a:ext cx="7461250" cy="20774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10" name="Straight Connector 9"/>
          <p:cNvCxnSpPr/>
          <p:nvPr userDrawn="1"/>
        </p:nvCxnSpPr>
        <p:spPr>
          <a:xfrm>
            <a:off x="0" y="5057775"/>
            <a:ext cx="9144000" cy="0"/>
          </a:xfrm>
          <a:prstGeom prst="line">
            <a:avLst/>
          </a:prstGeom>
          <a:ln w="177800">
            <a:gradFill>
              <a:gsLst>
                <a:gs pos="93000">
                  <a:schemeClr val="accent5"/>
                </a:gs>
                <a:gs pos="33000">
                  <a:schemeClr val="tx2"/>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354841" y="940716"/>
            <a:ext cx="8168270" cy="2878673"/>
          </a:xfrm>
          <a:prstGeom prst="rect">
            <a:avLst/>
          </a:prstGeom>
        </p:spPr>
        <p:txBody>
          <a:bodyPr>
            <a:noAutofit/>
          </a:bodyPr>
          <a:lstStyle>
            <a:lvl1pPr marL="403175" indent="-403175" algn="l">
              <a:lnSpc>
                <a:spcPct val="90000"/>
              </a:lnSpc>
              <a:defRPr sz="6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181876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21394" y="940716"/>
            <a:ext cx="8301718" cy="2878673"/>
          </a:xfrm>
          <a:prstGeom prst="rect">
            <a:avLst/>
          </a:prstGeom>
        </p:spPr>
        <p:txBody>
          <a:bodyPr anchor="t" anchorCtr="1">
            <a:noAutofit/>
          </a:bodyPr>
          <a:lstStyle>
            <a:lvl1pPr algn="ctr">
              <a:lnSpc>
                <a:spcPct val="90000"/>
              </a:lnSpc>
              <a:defRPr sz="230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4365145"/>
            <a:ext cx="7461250" cy="20774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177711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6"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7813257" y="4745973"/>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FFFFFF"/>
                </a:solidFill>
                <a:latin typeface="+mn-lt"/>
                <a:cs typeface="CiscoSans Thin"/>
              </a:rPr>
              <a:t>Cisco Confidential</a:t>
            </a:r>
          </a:p>
        </p:txBody>
      </p:sp>
      <p:sp>
        <p:nvSpPr>
          <p:cNvPr id="7" name="Rectangle 7"/>
          <p:cNvSpPr>
            <a:spLocks noChangeArrowheads="1"/>
          </p:cNvSpPr>
          <p:nvPr userDrawn="1"/>
        </p:nvSpPr>
        <p:spPr bwMode="ltGray">
          <a:xfrm>
            <a:off x="8665598" y="4742895"/>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FFFFFF"/>
                </a:solidFill>
                <a:latin typeface="+mn-lt"/>
                <a:cs typeface="CiscoSans Thin"/>
              </a:rPr>
              <a:pPr algn="r" defTabSz="610846">
                <a:lnSpc>
                  <a:spcPct val="100000"/>
                </a:lnSpc>
              </a:pPr>
              <a:t>‹#›</a:t>
            </a:fld>
            <a:endParaRPr lang="en-US" sz="600" b="0" i="0" dirty="0">
              <a:solidFill>
                <a:srgbClr val="FFFFFF"/>
              </a:solidFill>
              <a:latin typeface="+mn-lt"/>
              <a:cs typeface="CiscoSans Thin"/>
            </a:endParaRPr>
          </a:p>
        </p:txBody>
      </p:sp>
      <p:sp>
        <p:nvSpPr>
          <p:cNvPr id="10" name="Rectangle 4"/>
          <p:cNvSpPr>
            <a:spLocks noChangeArrowheads="1"/>
          </p:cNvSpPr>
          <p:nvPr userDrawn="1"/>
        </p:nvSpPr>
        <p:spPr bwMode="ltGray">
          <a:xfrm>
            <a:off x="292043"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FFFFFF"/>
                </a:solidFill>
                <a:latin typeface="+mn-lt"/>
                <a:cs typeface="CiscoSans Thin"/>
              </a:rPr>
              <a:t>© 2013-2014  Cisco and/or its affiliates. All rights reserved.</a:t>
            </a:r>
            <a:endParaRPr lang="en-US" sz="600" b="0" i="0" dirty="0">
              <a:solidFill>
                <a:srgbClr val="FFFFFF"/>
              </a:solidFill>
              <a:latin typeface="+mn-lt"/>
              <a:cs typeface="CiscoSans Thin"/>
            </a:endParaRPr>
          </a:p>
        </p:txBody>
      </p:sp>
      <p:cxnSp>
        <p:nvCxnSpPr>
          <p:cNvPr id="8" name="Straight Connector 7"/>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5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940716"/>
            <a:ext cx="8301718" cy="2878673"/>
          </a:xfrm>
          <a:prstGeom prst="rect">
            <a:avLst/>
          </a:prstGeom>
        </p:spPr>
        <p:txBody>
          <a:bodyPr anchor="t" anchorCtr="1">
            <a:noAutofit/>
          </a:bodyPr>
          <a:lstStyle>
            <a:lvl1pPr algn="ctr">
              <a:lnSpc>
                <a:spcPct val="90000"/>
              </a:lnSpc>
              <a:defRPr sz="23000" b="0" i="1" spc="0" baseline="0">
                <a:gradFill>
                  <a:gsLst>
                    <a:gs pos="0">
                      <a:srgbClr val="272749"/>
                    </a:gs>
                    <a:gs pos="100000">
                      <a:srgbClr val="F37527"/>
                    </a:gs>
                    <a:gs pos="34000">
                      <a:srgbClr val="272749"/>
                    </a:gs>
                    <a:gs pos="92000">
                      <a:srgbClr val="EE402F"/>
                    </a:gs>
                  </a:gsLst>
                  <a:lin ang="0" scaled="1"/>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4365145"/>
            <a:ext cx="7461250" cy="20774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332312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21394" y="940716"/>
            <a:ext cx="8301718" cy="2878673"/>
          </a:xfrm>
          <a:prstGeom prst="rect">
            <a:avLst/>
          </a:prstGeom>
        </p:spPr>
        <p:txBody>
          <a:bodyPr anchor="t" anchorCtr="1">
            <a:noAutofit/>
          </a:bodyPr>
          <a:lstStyle>
            <a:lvl1pPr algn="ctr">
              <a:lnSpc>
                <a:spcPct val="90000"/>
              </a:lnSpc>
              <a:defRPr sz="23000" b="0" i="1" spc="0" baseline="0">
                <a:solidFill>
                  <a:schemeClr val="bg1"/>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249467" y="4365145"/>
            <a:ext cx="7461250" cy="20774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sz="1600" b="0" i="0">
                <a:solidFill>
                  <a:schemeClr val="bg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4"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5"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6"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7" name="Straight Connector 6"/>
          <p:cNvCxnSpPr/>
          <p:nvPr userDrawn="1"/>
        </p:nvCxnSpPr>
        <p:spPr>
          <a:xfrm>
            <a:off x="0" y="5057775"/>
            <a:ext cx="9144000" cy="0"/>
          </a:xfrm>
          <a:prstGeom prst="line">
            <a:avLst/>
          </a:prstGeom>
          <a:ln w="177800">
            <a:gradFill>
              <a:gsLst>
                <a:gs pos="93000">
                  <a:schemeClr val="accent5"/>
                </a:gs>
                <a:gs pos="33000">
                  <a:schemeClr val="tx2"/>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7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marL="0" indent="0" algn="l" defTabSz="685805" rtl="0" eaLnBrk="1" latinLnBrk="0" hangingPunct="1">
              <a:lnSpc>
                <a:spcPct val="90000"/>
              </a:lnSpc>
              <a:spcBef>
                <a:spcPct val="0"/>
              </a:spcBef>
              <a:buFont typeface="Arial" panose="020B0604020202020204" pitchFamily="34" charset="0"/>
              <a:buNone/>
              <a:defRPr lang="en-US" sz="4500" b="0" i="0" kern="1200" spc="0" baseline="0" dirty="0">
                <a:gradFill>
                  <a:gsLst>
                    <a:gs pos="34000">
                      <a:srgbClr val="272749"/>
                    </a:gs>
                    <a:gs pos="0">
                      <a:schemeClr val="tx2"/>
                    </a:gs>
                    <a:gs pos="92000">
                      <a:srgbClr val="EE402F"/>
                    </a:gs>
                    <a:gs pos="100000">
                      <a:srgbClr val="F37527"/>
                    </a:gs>
                  </a:gsLst>
                  <a:lin ang="1200000" scaled="0"/>
                </a:gradFill>
                <a:latin typeface="+mj-lt"/>
                <a:ea typeface="+mj-ea"/>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211609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10"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11"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7"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12" name="Straight Connector 11"/>
          <p:cNvCxnSpPr/>
          <p:nvPr userDrawn="1"/>
        </p:nvCxnSpPr>
        <p:spPr>
          <a:xfrm>
            <a:off x="0" y="5057775"/>
            <a:ext cx="9144000" cy="0"/>
          </a:xfrm>
          <a:prstGeom prst="line">
            <a:avLst/>
          </a:prstGeom>
          <a:ln w="177800">
            <a:gradFill>
              <a:gsLst>
                <a:gs pos="93000">
                  <a:schemeClr val="accent5"/>
                </a:gs>
                <a:gs pos="33000">
                  <a:schemeClr val="bg2"/>
                </a:gs>
                <a:gs pos="0">
                  <a:schemeClr val="bg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610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33000">
              <a:schemeClr val="tx2"/>
            </a:gs>
            <a:gs pos="0">
              <a:srgbClr val="272749"/>
            </a:gs>
            <a:gs pos="93000">
              <a:srgbClr val="EE402F"/>
            </a:gs>
            <a:gs pos="100000">
              <a:srgbClr val="F37528"/>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10"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6" name="Title 1"/>
          <p:cNvSpPr>
            <a:spLocks noGrp="1"/>
          </p:cNvSpPr>
          <p:nvPr>
            <p:ph type="ctrTitle" hasCustomPrompt="1"/>
          </p:nvPr>
        </p:nvSpPr>
        <p:spPr>
          <a:xfrm>
            <a:off x="245456" y="705553"/>
            <a:ext cx="8301718" cy="2436518"/>
          </a:xfrm>
          <a:prstGeom prst="rect">
            <a:avLst/>
          </a:prstGeom>
        </p:spPr>
        <p:txBody>
          <a:bodyPr anchor="b" anchorCtr="0">
            <a:noAutofit/>
          </a:bodyPr>
          <a:lstStyle>
            <a:lvl1pPr algn="l">
              <a:lnSpc>
                <a:spcPct val="90000"/>
              </a:lnSpc>
              <a:defRPr sz="45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9" name="Straight Connector 8"/>
          <p:cNvCxnSpPr/>
          <p:nvPr userDrawn="1"/>
        </p:nvCxnSpPr>
        <p:spPr>
          <a:xfrm>
            <a:off x="0" y="5057775"/>
            <a:ext cx="9144000" cy="0"/>
          </a:xfrm>
          <a:prstGeom prst="line">
            <a:avLst/>
          </a:prstGeom>
          <a:ln w="177800">
            <a:gradFill>
              <a:gsLst>
                <a:gs pos="93000">
                  <a:schemeClr val="accent5"/>
                </a:gs>
                <a:gs pos="33000">
                  <a:schemeClr val="tx2"/>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91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3765" y="1439062"/>
            <a:ext cx="4117446" cy="2265389"/>
          </a:xfrm>
        </p:spPr>
        <p:txBody>
          <a:bodyPr vert="horz" lIns="61721" tIns="34291" rIns="61721" bIns="34291" rtlCol="0" anchor="ctr" anchorCtr="0">
            <a:noAutofit/>
          </a:bodyPr>
          <a:lstStyle>
            <a:lvl1pPr marL="0" indent="0" algn="l" defTabSz="685805" rtl="0" eaLnBrk="1" latinLnBrk="0" hangingPunct="1">
              <a:lnSpc>
                <a:spcPct val="80000"/>
              </a:lnSpc>
              <a:spcBef>
                <a:spcPct val="0"/>
              </a:spcBef>
              <a:buClr>
                <a:schemeClr val="tx1"/>
              </a:buClr>
              <a:buFont typeface="Ciscolight" pitchFamily="2" charset="0"/>
              <a:buNone/>
              <a:defRPr lang="en-US" sz="4500" b="0" kern="1200" spc="0" baseline="0" dirty="0">
                <a:gradFill>
                  <a:gsLst>
                    <a:gs pos="33000">
                      <a:srgbClr val="272749"/>
                    </a:gs>
                    <a:gs pos="0">
                      <a:schemeClr val="tx2"/>
                    </a:gs>
                    <a:gs pos="93000">
                      <a:srgbClr val="EE402F"/>
                    </a:gs>
                    <a:gs pos="100000">
                      <a:srgbClr val="F37527"/>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654518"/>
            <a:ext cx="3895344" cy="3840480"/>
          </a:xfrm>
          <a:prstGeom prst="rect">
            <a:avLst/>
          </a:prstGeom>
        </p:spPr>
        <p:txBody>
          <a:bodyPr lIns="91428" tIns="45714" rIns="91428" bIns="45714"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cxnSp>
        <p:nvCxnSpPr>
          <p:cNvPr id="5" name="Straight Connector 4"/>
          <p:cNvCxnSpPr/>
          <p:nvPr userDrawn="1"/>
        </p:nvCxnSpPr>
        <p:spPr>
          <a:xfrm>
            <a:off x="4600575" y="609607"/>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573921"/>
      </p:ext>
    </p:extLst>
  </p:cSld>
  <p:clrMapOvr>
    <a:masterClrMapping/>
  </p:clrMapOvr>
  <p:transition spd="slow">
    <p:wip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62" y="302421"/>
            <a:ext cx="8631329" cy="728782"/>
          </a:xfrm>
          <a:prstGeom prst="rect">
            <a:avLst/>
          </a:prstGeom>
        </p:spPr>
        <p:txBody>
          <a:bodyPr anchor="t" anchorCtr="0">
            <a:noAutofit/>
          </a:bodyPr>
          <a:lstStyle>
            <a:lvl1pPr algn="l">
              <a:lnSpc>
                <a:spcPct val="90000"/>
              </a:lnSpc>
              <a:defRPr sz="2500" b="0" i="0" spc="0" baseline="0">
                <a:solidFill>
                  <a:schemeClr val="accent4"/>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369888" y="1187452"/>
            <a:ext cx="8450262" cy="3043238"/>
          </a:xfrm>
          <a:prstGeom prst="rect">
            <a:avLst/>
          </a:prstGeom>
        </p:spPr>
        <p:txBody>
          <a:bodyPr lIns="91428" tIns="45714" rIns="91428" bIns="45714">
            <a:noAutofit/>
          </a:bodyPr>
          <a:lstStyle>
            <a:lvl1pPr marL="0" indent="0" algn="ctr">
              <a:buNone/>
              <a:defRPr sz="20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7" y="4365145"/>
            <a:ext cx="7461250" cy="207749"/>
          </a:xfrm>
          <a:prstGeom prst="rect">
            <a:avLst/>
          </a:prstGeom>
        </p:spPr>
        <p:txBody>
          <a:bodyPr wrap="square" lIns="91428" tIns="45714" rIns="91428" bIns="45714" anchor="b" anchorCtr="0">
            <a:noAutofit/>
          </a:bodyPr>
          <a:lstStyle>
            <a:lvl1pPr algn="l" defTabSz="603626">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Tree>
    <p:extLst>
      <p:ext uri="{BB962C8B-B14F-4D97-AF65-F5344CB8AC3E}">
        <p14:creationId xmlns:p14="http://schemas.microsoft.com/office/powerpoint/2010/main" val="139136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Title and Tabl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59566" y="302421"/>
            <a:ext cx="8615217"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369897" y="1187452"/>
            <a:ext cx="8450261" cy="3043238"/>
          </a:xfrm>
          <a:prstGeom prst="rect">
            <a:avLst/>
          </a:prstGeom>
        </p:spPr>
        <p:txBody>
          <a:bodyPr lIns="91428" tIns="45714" rIns="91428" bIns="45714">
            <a:noAutofit/>
          </a:bodyPr>
          <a:lstStyle>
            <a:lvl1pPr marL="0" indent="0" algn="ctr">
              <a:buNone/>
              <a:defRPr sz="2000" baseline="0">
                <a:solidFill>
                  <a:schemeClr val="bg1"/>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249467" y="4365145"/>
            <a:ext cx="7461250" cy="207749"/>
          </a:xfrm>
          <a:prstGeom prst="rect">
            <a:avLst/>
          </a:prstGeom>
        </p:spPr>
        <p:txBody>
          <a:bodyPr wrap="square" lIns="91428" tIns="45714" rIns="91428" bIns="45714" anchor="b" anchorCtr="0">
            <a:noAutofit/>
          </a:bodyPr>
          <a:lstStyle>
            <a:lvl1pPr marL="0" indent="0" algn="l" defTabSz="603626">
              <a:lnSpc>
                <a:spcPct val="100000"/>
              </a:lnSpc>
              <a:spcBef>
                <a:spcPct val="50000"/>
              </a:spcBef>
              <a:buNone/>
              <a:defRPr lang="en-US" sz="1600" b="0" i="0" kern="1200" dirty="0" smtClean="0">
                <a:solidFill>
                  <a:srgbClr val="FFFFFF"/>
                </a:solidFill>
                <a:latin typeface="+mj-lt"/>
                <a:ea typeface="+mn-ea"/>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6"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7"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8"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9" name="Straight Connector 8"/>
          <p:cNvCxnSpPr/>
          <p:nvPr userDrawn="1"/>
        </p:nvCxnSpPr>
        <p:spPr>
          <a:xfrm>
            <a:off x="0" y="5057775"/>
            <a:ext cx="9144000" cy="0"/>
          </a:xfrm>
          <a:prstGeom prst="line">
            <a:avLst/>
          </a:prstGeom>
          <a:ln w="177800">
            <a:gradFill>
              <a:gsLst>
                <a:gs pos="34000">
                  <a:schemeClr val="tx2"/>
                </a:gs>
                <a:gs pos="93000">
                  <a:schemeClr val="accent5"/>
                </a:gs>
                <a:gs pos="0">
                  <a:schemeClr val="accent1"/>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54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245729" y="4365145"/>
            <a:ext cx="7461250" cy="207749"/>
          </a:xfrm>
          <a:prstGeom prst="rect">
            <a:avLst/>
          </a:prstGeom>
        </p:spPr>
        <p:txBody>
          <a:bodyPr wrap="square" lIns="91428" tIns="45714" rIns="91428" bIns="45714" anchor="b" anchorCtr="0">
            <a:noAutofit/>
          </a:bodyPr>
          <a:lstStyle>
            <a:lvl1pPr algn="l" defTabSz="603626">
              <a:lnSpc>
                <a:spcPct val="100000"/>
              </a:lnSpc>
              <a:spcBef>
                <a:spcPct val="50000"/>
              </a:spcBef>
              <a:buNone/>
              <a:defRPr sz="16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259561" y="302421"/>
            <a:ext cx="8632053" cy="728782"/>
          </a:xfrm>
          <a:prstGeom prst="rect">
            <a:avLst/>
          </a:prstGeom>
        </p:spPr>
        <p:txBody>
          <a:bodyPr anchor="t" anchorCtr="0">
            <a:noAutofit/>
          </a:bodyPr>
          <a:lstStyle>
            <a:lvl1pPr algn="l">
              <a:lnSpc>
                <a:spcPct val="90000"/>
              </a:lnSpc>
              <a:defRPr sz="2500" b="0" i="0" spc="0" baseline="0">
                <a:solidFill>
                  <a:schemeClr val="accent4"/>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369888" y="1187452"/>
            <a:ext cx="8450262" cy="3043238"/>
          </a:xfrm>
          <a:prstGeom prst="rect">
            <a:avLst/>
          </a:prstGeom>
        </p:spPr>
        <p:txBody>
          <a:bodyPr vert="horz" lIns="91428" tIns="45714" rIns="91428" bIns="45714">
            <a:noAutofit/>
          </a:bodyPr>
          <a:lstStyle>
            <a:lvl1pPr marL="0" indent="0" algn="ctr">
              <a:buNone/>
              <a:defRPr sz="2000"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48213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Title and Chart">
    <p:bg>
      <p:bgPr>
        <a:solidFill>
          <a:schemeClr val="tx2"/>
        </a:solidFill>
        <a:effectLst/>
      </p:bgPr>
    </p:bg>
    <p:spTree>
      <p:nvGrpSpPr>
        <p:cNvPr id="1" name=""/>
        <p:cNvGrpSpPr/>
        <p:nvPr/>
      </p:nvGrpSpPr>
      <p:grpSpPr>
        <a:xfrm>
          <a:off x="0" y="0"/>
          <a:ext cx="0" cy="0"/>
          <a:chOff x="0" y="0"/>
          <a:chExt cx="0" cy="0"/>
        </a:xfrm>
      </p:grpSpPr>
      <p:sp>
        <p:nvSpPr>
          <p:cNvPr id="18" name="Chart Placeholder 2"/>
          <p:cNvSpPr>
            <a:spLocks noGrp="1"/>
          </p:cNvSpPr>
          <p:nvPr>
            <p:ph type="chart" sz="quarter" idx="10"/>
          </p:nvPr>
        </p:nvSpPr>
        <p:spPr>
          <a:xfrm>
            <a:off x="369888" y="1187452"/>
            <a:ext cx="8450262" cy="3043238"/>
          </a:xfrm>
          <a:prstGeom prst="rect">
            <a:avLst/>
          </a:prstGeom>
        </p:spPr>
        <p:txBody>
          <a:bodyPr vert="horz" lIns="91428" tIns="45714" rIns="91428" bIns="45714">
            <a:noAutofit/>
          </a:bodyPr>
          <a:lstStyle>
            <a:lvl1pPr marL="0" indent="0" algn="ctr">
              <a:buNone/>
              <a:defRPr sz="2000" b="0" i="0">
                <a:solidFill>
                  <a:srgbClr val="FFFFFF"/>
                </a:solidFill>
                <a:latin typeface="+mn-lt"/>
                <a:cs typeface="CiscoSans ExtraLight"/>
              </a:defRPr>
            </a:lvl1pPr>
          </a:lstStyle>
          <a:p>
            <a:r>
              <a:rPr lang="en-US" smtClean="0"/>
              <a:t>Click icon to add chart</a:t>
            </a:r>
            <a:endParaRPr lang="en-US" dirty="0"/>
          </a:p>
        </p:txBody>
      </p:sp>
      <p:sp>
        <p:nvSpPr>
          <p:cNvPr id="19" name="Title 1"/>
          <p:cNvSpPr>
            <a:spLocks noGrp="1"/>
          </p:cNvSpPr>
          <p:nvPr>
            <p:ph type="ctrTitle" hasCustomPrompt="1"/>
          </p:nvPr>
        </p:nvSpPr>
        <p:spPr>
          <a:xfrm>
            <a:off x="259557" y="302421"/>
            <a:ext cx="8615940"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Chart Title Goes Here</a:t>
            </a:r>
            <a:endParaRPr lang="en-US" dirty="0"/>
          </a:p>
        </p:txBody>
      </p:sp>
      <p:sp>
        <p:nvSpPr>
          <p:cNvPr id="22" name="Text Placeholder 9"/>
          <p:cNvSpPr>
            <a:spLocks noGrp="1"/>
          </p:cNvSpPr>
          <p:nvPr>
            <p:ph type="body" sz="quarter" idx="11" hasCustomPrompt="1"/>
          </p:nvPr>
        </p:nvSpPr>
        <p:spPr>
          <a:xfrm>
            <a:off x="245729" y="4365145"/>
            <a:ext cx="7461250" cy="207749"/>
          </a:xfrm>
          <a:prstGeom prst="rect">
            <a:avLst/>
          </a:prstGeom>
        </p:spPr>
        <p:txBody>
          <a:bodyPr wrap="square" lIns="91428" tIns="45714" rIns="91428" bIns="45714" anchor="b" anchorCtr="0">
            <a:noAutofit/>
          </a:bodyPr>
          <a:lstStyle>
            <a:lvl1pPr algn="l" defTabSz="603626">
              <a:lnSpc>
                <a:spcPct val="100000"/>
              </a:lnSpc>
              <a:spcBef>
                <a:spcPct val="50000"/>
              </a:spcBef>
              <a:buNone/>
              <a:defRPr sz="1600" b="0" i="0">
                <a:solidFill>
                  <a:srgbClr val="FFFFFF"/>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smtClean="0"/>
              <a:t>Source information is set at 16 points.</a:t>
            </a:r>
            <a:endParaRPr lang="en-US" dirty="0"/>
          </a:p>
        </p:txBody>
      </p:sp>
      <p:sp>
        <p:nvSpPr>
          <p:cNvPr id="8" name="Rectangle 5"/>
          <p:cNvSpPr>
            <a:spLocks noChangeArrowheads="1"/>
          </p:cNvSpPr>
          <p:nvPr userDrawn="1"/>
        </p:nvSpPr>
        <p:spPr bwMode="ltGray">
          <a:xfrm>
            <a:off x="7826099" y="4932114"/>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9" name="Rectangle 7"/>
          <p:cNvSpPr>
            <a:spLocks noChangeArrowheads="1"/>
          </p:cNvSpPr>
          <p:nvPr userDrawn="1"/>
        </p:nvSpPr>
        <p:spPr bwMode="ltGray">
          <a:xfrm>
            <a:off x="8662413" y="4929036"/>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0" name="Rectangle 4"/>
          <p:cNvSpPr>
            <a:spLocks noChangeArrowheads="1"/>
          </p:cNvSpPr>
          <p:nvPr userDrawn="1"/>
        </p:nvSpPr>
        <p:spPr bwMode="ltGray">
          <a:xfrm>
            <a:off x="292050" y="4916607"/>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spTree>
    <p:extLst>
      <p:ext uri="{BB962C8B-B14F-4D97-AF65-F5344CB8AC3E}">
        <p14:creationId xmlns:p14="http://schemas.microsoft.com/office/powerpoint/2010/main" val="101381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261498" y="1200150"/>
            <a:ext cx="8659976" cy="3394075"/>
          </a:xfrm>
          <a:prstGeom prst="rect">
            <a:avLst/>
          </a:prstGeom>
        </p:spPr>
        <p:txBody>
          <a:bodyPr>
            <a:noAutofit/>
          </a:bodyPr>
          <a:lstStyle>
            <a:lvl1pPr marL="285750" marR="0" indent="-285750" algn="ctr" defTabSz="457200"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marL="0" marR="0" lvl="0" indent="0" algn="l" defTabSz="457200"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193772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9557" y="302421"/>
            <a:ext cx="8659976" cy="728782"/>
          </a:xfrm>
          <a:prstGeom prst="rect">
            <a:avLst/>
          </a:prstGeom>
        </p:spPr>
        <p:txBody>
          <a:bodyPr anchor="t" anchorCtr="0">
            <a:noAutofit/>
          </a:bodyPr>
          <a:lstStyle>
            <a:lvl1pPr algn="l">
              <a:lnSpc>
                <a:spcPct val="90000"/>
              </a:lnSpc>
              <a:defRPr sz="2500" b="0" i="0" spc="0" baseline="0">
                <a:solidFill>
                  <a:schemeClr val="accent4"/>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169322"/>
            <a:ext cx="4265612" cy="3220908"/>
          </a:xfrm>
          <a:prstGeom prst="rect">
            <a:avLst/>
          </a:prstGeom>
        </p:spPr>
        <p:txBody>
          <a:bodyPr lIns="91428" tIns="45714" rIns="91428" bIns="45714"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4786114" y="1169322"/>
            <a:ext cx="4016375" cy="3219450"/>
          </a:xfrm>
          <a:prstGeom prst="rect">
            <a:avLst/>
          </a:prstGeom>
        </p:spPr>
        <p:txBody>
          <a:bodyPr vert="horz" lIns="91428" tIns="45714" rIns="91428" bIns="45714">
            <a:noAutofit/>
          </a:bodyPr>
          <a:lstStyle>
            <a:lvl1pPr marL="0" indent="0" algn="ctr">
              <a:buNone/>
              <a:defRPr sz="2000">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368239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Title_Chart and text_Gradient_Background">
    <p:bg>
      <p:bgPr>
        <a:solidFill>
          <a:schemeClr val="accent1"/>
        </a:solidFill>
        <a:effectLst/>
      </p:bgPr>
    </p:bg>
    <p:spTree>
      <p:nvGrpSpPr>
        <p:cNvPr id="1" name=""/>
        <p:cNvGrpSpPr/>
        <p:nvPr/>
      </p:nvGrpSpPr>
      <p:grpSpPr>
        <a:xfrm>
          <a:off x="0" y="0"/>
          <a:ext cx="0" cy="0"/>
          <a:chOff x="0" y="0"/>
          <a:chExt cx="0" cy="0"/>
        </a:xfrm>
      </p:grpSpPr>
      <p:sp>
        <p:nvSpPr>
          <p:cNvPr id="25" name="Text Placeholder 17"/>
          <p:cNvSpPr>
            <a:spLocks noGrp="1"/>
          </p:cNvSpPr>
          <p:nvPr>
            <p:ph type="body" sz="quarter" idx="11" hasCustomPrompt="1"/>
          </p:nvPr>
        </p:nvSpPr>
        <p:spPr>
          <a:xfrm>
            <a:off x="255355" y="1169322"/>
            <a:ext cx="4265612" cy="3220908"/>
          </a:xfrm>
          <a:prstGeom prst="rect">
            <a:avLst/>
          </a:prstGeom>
        </p:spPr>
        <p:txBody>
          <a:bodyPr lIns="91428" tIns="45714" rIns="91428" bIns="45714"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Chart Placeholder 2"/>
          <p:cNvSpPr>
            <a:spLocks noGrp="1"/>
          </p:cNvSpPr>
          <p:nvPr>
            <p:ph type="chart" sz="quarter" idx="12" hasCustomPrompt="1"/>
          </p:nvPr>
        </p:nvSpPr>
        <p:spPr>
          <a:xfrm>
            <a:off x="4786114" y="1169322"/>
            <a:ext cx="4016375" cy="3219450"/>
          </a:xfrm>
          <a:prstGeom prst="rect">
            <a:avLst/>
          </a:prstGeom>
        </p:spPr>
        <p:txBody>
          <a:bodyPr vert="horz" lIns="91428" tIns="45714" rIns="91428" bIns="45714">
            <a:noAutofit/>
          </a:bodyPr>
          <a:lstStyle>
            <a:lvl1pPr marL="0" indent="0" algn="ctr">
              <a:buNone/>
              <a:defRPr sz="2000">
                <a:solidFill>
                  <a:schemeClr val="bg1"/>
                </a:solidFill>
                <a:latin typeface="+mn-lt"/>
                <a:cs typeface="CiscoSans ExtraLight"/>
              </a:defRPr>
            </a:lvl1pPr>
          </a:lstStyle>
          <a:p>
            <a:r>
              <a:rPr lang="en-US" dirty="0" smtClean="0"/>
              <a:t>Insert Chart Here</a:t>
            </a:r>
            <a:endParaRPr lang="en-US" dirty="0"/>
          </a:p>
        </p:txBody>
      </p:sp>
      <p:sp>
        <p:nvSpPr>
          <p:cNvPr id="13" name="Title 1"/>
          <p:cNvSpPr>
            <a:spLocks noGrp="1"/>
          </p:cNvSpPr>
          <p:nvPr>
            <p:ph type="ctrTitle" hasCustomPrompt="1"/>
          </p:nvPr>
        </p:nvSpPr>
        <p:spPr>
          <a:xfrm>
            <a:off x="258679" y="302421"/>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1"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12"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9"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10" name="Straight Connector 9"/>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69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P spid="13"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58465" y="303064"/>
            <a:ext cx="8659976" cy="728782"/>
          </a:xfrm>
          <a:prstGeom prst="rect">
            <a:avLst/>
          </a:prstGeom>
        </p:spPr>
        <p:txBody>
          <a:bodyPr anchor="t" anchorCtr="0">
            <a:noAutofit/>
          </a:bodyPr>
          <a:lstStyle>
            <a:lvl1pPr algn="l">
              <a:lnSpc>
                <a:spcPct val="90000"/>
              </a:lnSpc>
              <a:defRPr sz="2500" b="0" i="0" spc="0" baseline="0">
                <a:solidFill>
                  <a:schemeClr val="accent4"/>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255355" y="1169322"/>
            <a:ext cx="4265612" cy="3220908"/>
          </a:xfrm>
          <a:prstGeom prst="rect">
            <a:avLst/>
          </a:prstGeom>
        </p:spPr>
        <p:txBody>
          <a:bodyPr lIns="91428" tIns="45714" rIns="91428" bIns="45714"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4787322" y="1169322"/>
            <a:ext cx="4015167" cy="3221261"/>
          </a:xfrm>
          <a:prstGeom prst="rect">
            <a:avLst/>
          </a:prstGeom>
        </p:spPr>
        <p:txBody>
          <a:bodyPr vert="horz" lIns="91428" tIns="45714" rIns="91428" bIns="45714">
            <a:noAutofit/>
          </a:bodyPr>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212694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4787322" y="1169322"/>
            <a:ext cx="4015167" cy="3221261"/>
          </a:xfrm>
          <a:prstGeom prst="rect">
            <a:avLst/>
          </a:prstGeom>
        </p:spPr>
        <p:txBody>
          <a:bodyPr vert="horz" lIns="91428" tIns="45714" rIns="91428" bIns="45714"/>
          <a:lstStyle>
            <a:lvl1pPr marL="0" indent="0" algn="ctr">
              <a:buNone/>
              <a:defRPr sz="2000" b="0" i="0">
                <a:solidFill>
                  <a:schemeClr val="tx2"/>
                </a:solidFill>
                <a:latin typeface="+mn-lt"/>
                <a:cs typeface="CiscoSans ExtraLight"/>
              </a:defRPr>
            </a:lvl1pPr>
          </a:lstStyle>
          <a:p>
            <a:r>
              <a:rPr lang="en-US" dirty="0" smtClean="0"/>
              <a:t>Insert Image Here</a:t>
            </a:r>
            <a:endParaRPr lang="en-US" dirty="0"/>
          </a:p>
        </p:txBody>
      </p:sp>
      <p:sp>
        <p:nvSpPr>
          <p:cNvPr id="18" name="Text Placeholder 17"/>
          <p:cNvSpPr>
            <a:spLocks noGrp="1"/>
          </p:cNvSpPr>
          <p:nvPr>
            <p:ph type="body" sz="quarter" idx="11" hasCustomPrompt="1"/>
          </p:nvPr>
        </p:nvSpPr>
        <p:spPr>
          <a:xfrm>
            <a:off x="255355" y="1169322"/>
            <a:ext cx="4265612" cy="3220908"/>
          </a:xfrm>
          <a:prstGeom prst="rect">
            <a:avLst/>
          </a:prstGeom>
        </p:spPr>
        <p:txBody>
          <a:bodyPr lIns="91428" tIns="45714" rIns="91428" bIns="45714" anchor="ctr" anchorCtr="0"/>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2" name="Title 1"/>
          <p:cNvSpPr>
            <a:spLocks noGrp="1"/>
          </p:cNvSpPr>
          <p:nvPr>
            <p:ph type="ctrTitle" hasCustomPrompt="1"/>
          </p:nvPr>
        </p:nvSpPr>
        <p:spPr>
          <a:xfrm>
            <a:off x="258679" y="302421"/>
            <a:ext cx="8659976" cy="728782"/>
          </a:xfrm>
          <a:prstGeom prst="rect">
            <a:avLst/>
          </a:prstGeom>
        </p:spPr>
        <p:txBody>
          <a:bodyPr anchor="t" anchorCtr="0"/>
          <a:lstStyle>
            <a:lvl1pPr algn="l">
              <a:lnSpc>
                <a:spcPct val="90000"/>
              </a:lnSpc>
              <a:defRPr sz="2500" b="0" i="0" spc="0" baseline="0">
                <a:solidFill>
                  <a:schemeClr val="tx2"/>
                </a:solidFill>
                <a:latin typeface="+mj-lt"/>
                <a:cs typeface="CiscoSans Thin"/>
              </a:defRPr>
            </a:lvl1pPr>
          </a:lstStyle>
          <a:p>
            <a:r>
              <a:rPr lang="en-US" dirty="0" smtClean="0"/>
              <a:t>Slide Title Goes Here</a:t>
            </a:r>
            <a:endParaRPr lang="en-US" dirty="0"/>
          </a:p>
        </p:txBody>
      </p:sp>
      <p:sp>
        <p:nvSpPr>
          <p:cNvPr id="10"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15"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9"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14" name="Straight Connector 13"/>
          <p:cNvCxnSpPr/>
          <p:nvPr userDrawn="1"/>
        </p:nvCxnSpPr>
        <p:spPr>
          <a:xfrm>
            <a:off x="0" y="5057775"/>
            <a:ext cx="9144000" cy="0"/>
          </a:xfrm>
          <a:prstGeom prst="line">
            <a:avLst/>
          </a:prstGeom>
          <a:ln w="177800">
            <a:gradFill>
              <a:gsLst>
                <a:gs pos="34000">
                  <a:schemeClr val="bg2"/>
                </a:gs>
                <a:gs pos="93000">
                  <a:schemeClr val="accent5"/>
                </a:gs>
                <a:gs pos="0">
                  <a:schemeClr val="bg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3728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Bottom title_photo and text">
    <p:bg>
      <p:bgPr>
        <a:solidFill>
          <a:schemeClr val="accent4"/>
        </a:solidFill>
        <a:effectLst/>
      </p:bgPr>
    </p:bg>
    <p:spTree>
      <p:nvGrpSpPr>
        <p:cNvPr id="1" name=""/>
        <p:cNvGrpSpPr/>
        <p:nvPr/>
      </p:nvGrpSpPr>
      <p:grpSpPr>
        <a:xfrm>
          <a:off x="0" y="0"/>
          <a:ext cx="0" cy="0"/>
          <a:chOff x="0" y="0"/>
          <a:chExt cx="0" cy="0"/>
        </a:xfrm>
      </p:grpSpPr>
      <p:sp>
        <p:nvSpPr>
          <p:cNvPr id="14"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15"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7" name="Rectangle 5"/>
          <p:cNvSpPr>
            <a:spLocks noChangeArrowheads="1"/>
          </p:cNvSpPr>
          <p:nvPr userDrawn="1"/>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19" name="Rectangle 7"/>
          <p:cNvSpPr>
            <a:spLocks noChangeArrowheads="1"/>
          </p:cNvSpPr>
          <p:nvPr userDrawn="1"/>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3" name="Picture Placeholder 2"/>
          <p:cNvSpPr>
            <a:spLocks noGrp="1"/>
          </p:cNvSpPr>
          <p:nvPr>
            <p:ph type="pic" sz="quarter" idx="10" hasCustomPrompt="1"/>
          </p:nvPr>
        </p:nvSpPr>
        <p:spPr>
          <a:xfrm>
            <a:off x="4778531" y="1169322"/>
            <a:ext cx="4015167" cy="3221261"/>
          </a:xfrm>
          <a:prstGeom prst="rect">
            <a:avLst/>
          </a:prstGeom>
        </p:spPr>
        <p:txBody>
          <a:bodyPr vert="horz" lIns="91428" tIns="45714" rIns="91428" bIns="45714">
            <a:noAutofit/>
          </a:bodyPr>
          <a:lstStyle>
            <a:lvl1pPr marL="0" indent="0" algn="ctr">
              <a:buNone/>
              <a:defRPr sz="2000"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255355" y="1169322"/>
            <a:ext cx="4265612" cy="3220908"/>
          </a:xfrm>
          <a:prstGeom prst="rect">
            <a:avLst/>
          </a:prstGeom>
        </p:spPr>
        <p:txBody>
          <a:bodyPr lIns="91428" tIns="45714" rIns="91428" bIns="45714" anchor="ctr" anchorCtr="0">
            <a:noAutofit/>
          </a:bodyPr>
          <a:lstStyle>
            <a:lvl1pPr marL="0" indent="0">
              <a:buNone/>
              <a:defRPr sz="24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261938" y="304800"/>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userDrawn="1"/>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cxnSp>
        <p:nvCxnSpPr>
          <p:cNvPr id="16" name="Straight Connector 15"/>
          <p:cNvCxnSpPr/>
          <p:nvPr userDrawn="1"/>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59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3668713" y="233363"/>
            <a:ext cx="32681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49" name="Picture Placeholder 25"/>
          <p:cNvSpPr>
            <a:spLocks noGrp="1"/>
          </p:cNvSpPr>
          <p:nvPr>
            <p:ph type="pic" sz="quarter" idx="11" hasCustomPrompt="1"/>
          </p:nvPr>
        </p:nvSpPr>
        <p:spPr>
          <a:xfrm>
            <a:off x="3669000" y="233363"/>
            <a:ext cx="3267861" cy="1995489"/>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9" name="Rectangle 28"/>
          <p:cNvSpPr/>
          <p:nvPr/>
        </p:nvSpPr>
        <p:spPr>
          <a:xfrm>
            <a:off x="334963" y="233363"/>
            <a:ext cx="3287736" cy="199548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26" name="Picture Placeholder 25"/>
          <p:cNvSpPr>
            <a:spLocks noGrp="1"/>
          </p:cNvSpPr>
          <p:nvPr>
            <p:ph type="pic" sz="quarter" idx="10" hasCustomPrompt="1"/>
          </p:nvPr>
        </p:nvSpPr>
        <p:spPr>
          <a:xfrm>
            <a:off x="320831" y="233363"/>
            <a:ext cx="3302001" cy="1995489"/>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0" name="Rectangle 49"/>
          <p:cNvSpPr/>
          <p:nvPr/>
        </p:nvSpPr>
        <p:spPr>
          <a:xfrm>
            <a:off x="6979833" y="233363"/>
            <a:ext cx="1838730" cy="9810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51" name="Picture Placeholder 25"/>
          <p:cNvSpPr>
            <a:spLocks noGrp="1"/>
          </p:cNvSpPr>
          <p:nvPr>
            <p:ph type="pic" sz="quarter" idx="12" hasCustomPrompt="1"/>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2" name="Rectangle 51"/>
          <p:cNvSpPr/>
          <p:nvPr/>
        </p:nvSpPr>
        <p:spPr>
          <a:xfrm>
            <a:off x="334974" y="2271720"/>
            <a:ext cx="2523161"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53" name="Picture Placeholder 25"/>
          <p:cNvSpPr>
            <a:spLocks noGrp="1"/>
          </p:cNvSpPr>
          <p:nvPr>
            <p:ph type="pic" sz="quarter" idx="13" hasCustomPrompt="1"/>
          </p:nvPr>
        </p:nvSpPr>
        <p:spPr>
          <a:xfrm>
            <a:off x="320824" y="2271720"/>
            <a:ext cx="2537420" cy="2594201"/>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4" name="Rectangle 53"/>
          <p:cNvSpPr/>
          <p:nvPr/>
        </p:nvSpPr>
        <p:spPr>
          <a:xfrm>
            <a:off x="2911476" y="2271720"/>
            <a:ext cx="4025374" cy="25942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55" name="Picture Placeholder 25"/>
          <p:cNvSpPr>
            <a:spLocks noGrp="1"/>
          </p:cNvSpPr>
          <p:nvPr>
            <p:ph type="pic" sz="quarter" idx="14" hasCustomPrompt="1"/>
          </p:nvPr>
        </p:nvSpPr>
        <p:spPr>
          <a:xfrm>
            <a:off x="2908334" y="2271720"/>
            <a:ext cx="4028516" cy="2594201"/>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6" name="Rectangle 55"/>
          <p:cNvSpPr/>
          <p:nvPr/>
        </p:nvSpPr>
        <p:spPr>
          <a:xfrm>
            <a:off x="6979833" y="1262751"/>
            <a:ext cx="1838730" cy="25816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57" name="Picture Placeholder 25"/>
          <p:cNvSpPr>
            <a:spLocks noGrp="1"/>
          </p:cNvSpPr>
          <p:nvPr>
            <p:ph type="pic" sz="quarter" idx="15" hasCustomPrompt="1"/>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8" name="Rectangle 57"/>
          <p:cNvSpPr/>
          <p:nvPr/>
        </p:nvSpPr>
        <p:spPr>
          <a:xfrm>
            <a:off x="6979833" y="3887223"/>
            <a:ext cx="1838730" cy="97869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457143"/>
            <a:endParaRPr lang="en-US">
              <a:solidFill>
                <a:srgbClr val="FFFFFF"/>
              </a:solidFill>
              <a:latin typeface="CiscoSans"/>
              <a:cs typeface="CiscoSans"/>
            </a:endParaRPr>
          </a:p>
        </p:txBody>
      </p:sp>
      <p:sp>
        <p:nvSpPr>
          <p:cNvPr id="59" name="Picture Placeholder 25"/>
          <p:cNvSpPr>
            <a:spLocks noGrp="1"/>
          </p:cNvSpPr>
          <p:nvPr>
            <p:ph type="pic" sz="quarter" idx="16" hasCustomPrompt="1"/>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0" name="Rectangle 5"/>
          <p:cNvSpPr>
            <a:spLocks noChangeArrowheads="1"/>
          </p:cNvSpPr>
          <p:nvPr userDrawn="1"/>
        </p:nvSpPr>
        <p:spPr bwMode="ltGray">
          <a:xfrm>
            <a:off x="7826099" y="4932114"/>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22" name="Rectangle 7"/>
          <p:cNvSpPr>
            <a:spLocks noChangeArrowheads="1"/>
          </p:cNvSpPr>
          <p:nvPr userDrawn="1"/>
        </p:nvSpPr>
        <p:spPr bwMode="ltGray">
          <a:xfrm>
            <a:off x="8662413" y="4929036"/>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9" name="Rectangle 4"/>
          <p:cNvSpPr>
            <a:spLocks noChangeArrowheads="1"/>
          </p:cNvSpPr>
          <p:nvPr userDrawn="1"/>
        </p:nvSpPr>
        <p:spPr bwMode="ltGray">
          <a:xfrm>
            <a:off x="292050" y="4916607"/>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spTree>
    <p:extLst>
      <p:ext uri="{BB962C8B-B14F-4D97-AF65-F5344CB8AC3E}">
        <p14:creationId xmlns:p14="http://schemas.microsoft.com/office/powerpoint/2010/main" val="496051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1891875" y="596646"/>
            <a:ext cx="5349240" cy="300380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defTabSz="457143"/>
            <a:endParaRPr lang="en-US">
              <a:solidFill>
                <a:srgbClr val="FFFFFF"/>
              </a:solidFill>
              <a:latin typeface="CiscoSansTT ExtraLight"/>
            </a:endParaRPr>
          </a:p>
        </p:txBody>
      </p:sp>
      <p:sp>
        <p:nvSpPr>
          <p:cNvPr id="23" name="Rectangle 22"/>
          <p:cNvSpPr/>
          <p:nvPr userDrawn="1"/>
        </p:nvSpPr>
        <p:spPr>
          <a:xfrm>
            <a:off x="1891875" y="3595766"/>
            <a:ext cx="5347552"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defTabSz="457143"/>
            <a:endParaRPr lang="en-US">
              <a:solidFill>
                <a:srgbClr val="FFFFFF"/>
              </a:solidFill>
              <a:latin typeface="CiscoSansTT ExtraLigh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chemeClr val="bg2"/>
            </a:solidFill>
          </a:ln>
          <a:effectLst/>
        </p:spPr>
        <p:txBody>
          <a:bodyPr lIns="91428" tIns="45714" rIns="91428" bIns="45714"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11" name="Title 10"/>
          <p:cNvSpPr>
            <a:spLocks noGrp="1"/>
          </p:cNvSpPr>
          <p:nvPr>
            <p:ph type="title"/>
          </p:nvPr>
        </p:nvSpPr>
        <p:spPr>
          <a:xfrm>
            <a:off x="2065871" y="3655079"/>
            <a:ext cx="5074070" cy="628650"/>
          </a:xfrm>
        </p:spPr>
        <p:txBody>
          <a:bodyPr anchor="ctr"/>
          <a:lstStyle>
            <a:lvl1pPr>
              <a:defRPr sz="2000">
                <a:solidFill>
                  <a:schemeClr val="tx1"/>
                </a:solidFill>
                <a:latin typeface="+mj-lt"/>
              </a:defRPr>
            </a:lvl1pPr>
          </a:lstStyle>
          <a:p>
            <a:r>
              <a:rPr lang="en-US" smtClean="0"/>
              <a:t>Click to edit Master title style</a:t>
            </a:r>
            <a:endParaRPr lang="en-US" dirty="0"/>
          </a:p>
        </p:txBody>
      </p:sp>
      <p:sp>
        <p:nvSpPr>
          <p:cNvPr id="10" name="Rectangle 7"/>
          <p:cNvSpPr>
            <a:spLocks noChangeArrowheads="1"/>
          </p:cNvSpPr>
          <p:nvPr userDrawn="1"/>
        </p:nvSpPr>
        <p:spPr bwMode="ltGray">
          <a:xfrm>
            <a:off x="8662407" y="4912230"/>
            <a:ext cx="218964" cy="154524"/>
          </a:xfrm>
          <a:prstGeom prst="rect">
            <a:avLst/>
          </a:prstGeom>
          <a:noFill/>
          <a:ln w="9525" algn="ctr">
            <a:noFill/>
            <a:miter lim="800000"/>
            <a:headEnd/>
            <a:tailEnd/>
          </a:ln>
          <a:effectLst/>
        </p:spPr>
        <p:txBody>
          <a:bodyPr wrap="none" lIns="61592" tIns="30795" rIns="61592" bIns="30795" anchor="b">
            <a:spAutoFit/>
          </a:bodyPr>
          <a:lstStyle/>
          <a:p>
            <a:pPr algn="r" defTabSz="610795"/>
            <a:fld id="{DFCF27A5-1A5B-48D3-A060-2758FFBB1ADD}" type="slidenum">
              <a:rPr lang="en-US" sz="600">
                <a:solidFill>
                  <a:srgbClr val="272848"/>
                </a:solidFill>
              </a:rPr>
              <a:pPr algn="r" defTabSz="610795"/>
              <a:t>‹#›</a:t>
            </a:fld>
            <a:endParaRPr lang="en-US" sz="600" dirty="0">
              <a:solidFill>
                <a:srgbClr val="272848"/>
              </a:solidFill>
            </a:endParaRPr>
          </a:p>
        </p:txBody>
      </p:sp>
      <p:sp>
        <p:nvSpPr>
          <p:cNvPr id="15" name="Rectangle 5"/>
          <p:cNvSpPr>
            <a:spLocks noChangeArrowheads="1"/>
          </p:cNvSpPr>
          <p:nvPr userDrawn="1"/>
        </p:nvSpPr>
        <p:spPr bwMode="ltGray">
          <a:xfrm>
            <a:off x="7826099" y="4932114"/>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16" name="Rectangle 7"/>
          <p:cNvSpPr>
            <a:spLocks noChangeArrowheads="1"/>
          </p:cNvSpPr>
          <p:nvPr userDrawn="1"/>
        </p:nvSpPr>
        <p:spPr bwMode="ltGray">
          <a:xfrm>
            <a:off x="8662412" y="4929036"/>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4" name="Rectangle 4"/>
          <p:cNvSpPr>
            <a:spLocks noChangeArrowheads="1"/>
          </p:cNvSpPr>
          <p:nvPr userDrawn="1"/>
        </p:nvSpPr>
        <p:spPr bwMode="ltGray">
          <a:xfrm>
            <a:off x="292050" y="4916607"/>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spTree>
    <p:extLst>
      <p:ext uri="{BB962C8B-B14F-4D97-AF65-F5344CB8AC3E}">
        <p14:creationId xmlns:p14="http://schemas.microsoft.com/office/powerpoint/2010/main" val="3446485320"/>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338329" y="233172"/>
            <a:ext cx="3273552" cy="184480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defTabSz="457143"/>
            <a:endParaRPr lang="en-US">
              <a:solidFill>
                <a:srgbClr val="FFFFFF"/>
              </a:solidFill>
              <a:latin typeface="CiscoSansTT ExtraLight"/>
            </a:endParaRPr>
          </a:p>
        </p:txBody>
      </p:sp>
      <p:sp>
        <p:nvSpPr>
          <p:cNvPr id="26" name="Picture Placeholder 25"/>
          <p:cNvSpPr>
            <a:spLocks noGrp="1"/>
          </p:cNvSpPr>
          <p:nvPr>
            <p:ph type="pic" sz="quarter" idx="10"/>
          </p:nvPr>
        </p:nvSpPr>
        <p:spPr>
          <a:xfrm>
            <a:off x="338329" y="233172"/>
            <a:ext cx="3273552" cy="1844802"/>
          </a:xfrm>
          <a:prstGeom prst="rect">
            <a:avLst/>
          </a:prstGeom>
          <a:solidFill>
            <a:schemeClr val="bg1">
              <a:alpha val="30000"/>
            </a:schemeClr>
          </a:solidFill>
          <a:ln>
            <a:solidFill>
              <a:schemeClr val="bg2"/>
            </a:solidFill>
          </a:ln>
          <a:effectLst/>
        </p:spPr>
        <p:txBody>
          <a:bodyPr vert="horz" lIns="68580" tIns="34291" rIns="68580" bIns="34291" rtlCol="0" anchor="ctr" anchorCtr="0">
            <a:normAutofit/>
          </a:bodyPr>
          <a:lstStyle>
            <a:lvl1pPr marL="0" indent="0" algn="ctr" defTabSz="685805"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r>
              <a:rPr lang="en-US" smtClean="0"/>
              <a:t>Click icon to add picture</a:t>
            </a:r>
            <a:endParaRPr lang="en-US" dirty="0"/>
          </a:p>
        </p:txBody>
      </p:sp>
      <p:sp>
        <p:nvSpPr>
          <p:cNvPr id="9" name="Title 8"/>
          <p:cNvSpPr>
            <a:spLocks noGrp="1"/>
          </p:cNvSpPr>
          <p:nvPr>
            <p:ph type="title" hasCustomPrompt="1"/>
          </p:nvPr>
        </p:nvSpPr>
        <p:spPr>
          <a:xfrm>
            <a:off x="238092" y="2571750"/>
            <a:ext cx="7009298" cy="1066446"/>
          </a:xfrm>
        </p:spPr>
        <p:txBody>
          <a:bodyPr anchor="t">
            <a:noAutofit/>
          </a:bodyPr>
          <a:lstStyle>
            <a:lvl1pPr marL="0" marR="0" indent="0" algn="l" defTabSz="685805" rtl="0" eaLnBrk="1" fontAlgn="auto" latinLnBrk="0" hangingPunct="1">
              <a:lnSpc>
                <a:spcPct val="80000"/>
              </a:lnSpc>
              <a:spcBef>
                <a:spcPct val="0"/>
              </a:spcBef>
              <a:spcAft>
                <a:spcPts val="0"/>
              </a:spcAft>
              <a:buClrTx/>
              <a:buSzTx/>
              <a:buFontTx/>
              <a:buNone/>
              <a:tabLst/>
              <a:defRPr sz="4500">
                <a:solidFill>
                  <a:schemeClr val="tx1"/>
                </a:solidFill>
                <a:latin typeface="+mj-lt"/>
              </a:defRPr>
            </a:lvl1pPr>
          </a:lstStyle>
          <a:p>
            <a:r>
              <a:rPr lang="en-US" dirty="0" smtClean="0"/>
              <a:t>Large photo </a:t>
            </a:r>
            <a:br>
              <a:rPr lang="en-US" dirty="0" smtClean="0"/>
            </a:br>
            <a:r>
              <a:rPr lang="en-US" dirty="0" smtClean="0"/>
              <a:t>caption here.</a:t>
            </a:r>
          </a:p>
        </p:txBody>
      </p:sp>
      <p:sp>
        <p:nvSpPr>
          <p:cNvPr id="8" name="Rectangle 4"/>
          <p:cNvSpPr>
            <a:spLocks noChangeArrowheads="1"/>
          </p:cNvSpPr>
          <p:nvPr userDrawn="1"/>
        </p:nvSpPr>
        <p:spPr bwMode="ltGray">
          <a:xfrm>
            <a:off x="292050" y="4916609"/>
            <a:ext cx="3420515" cy="154524"/>
          </a:xfrm>
          <a:prstGeom prst="rect">
            <a:avLst/>
          </a:prstGeom>
          <a:noFill/>
          <a:ln w="9525">
            <a:noFill/>
            <a:miter lim="800000"/>
            <a:headEnd/>
            <a:tailEnd/>
          </a:ln>
          <a:effectLst/>
        </p:spPr>
        <p:txBody>
          <a:bodyPr wrap="square" lIns="61592" tIns="30795" rIns="61592" bIns="30795" anchor="b" anchorCtr="0">
            <a:spAutoFit/>
          </a:bodyPr>
          <a:lstStyle/>
          <a:p>
            <a:pPr defTabSz="610795"/>
            <a:r>
              <a:rPr lang="en-US" sz="600" dirty="0">
                <a:solidFill>
                  <a:srgbClr val="272848"/>
                </a:solidFill>
              </a:rPr>
              <a:t>© 2013  Cisco and/or its affiliates. All rights reserved.</a:t>
            </a:r>
          </a:p>
        </p:txBody>
      </p:sp>
      <p:sp>
        <p:nvSpPr>
          <p:cNvPr id="10" name="Rectangle 7"/>
          <p:cNvSpPr>
            <a:spLocks noChangeArrowheads="1"/>
          </p:cNvSpPr>
          <p:nvPr userDrawn="1"/>
        </p:nvSpPr>
        <p:spPr bwMode="ltGray">
          <a:xfrm>
            <a:off x="8662407" y="4912230"/>
            <a:ext cx="218964" cy="154524"/>
          </a:xfrm>
          <a:prstGeom prst="rect">
            <a:avLst/>
          </a:prstGeom>
          <a:noFill/>
          <a:ln w="9525" algn="ctr">
            <a:noFill/>
            <a:miter lim="800000"/>
            <a:headEnd/>
            <a:tailEnd/>
          </a:ln>
          <a:effectLst/>
        </p:spPr>
        <p:txBody>
          <a:bodyPr wrap="none" lIns="61592" tIns="30795" rIns="61592" bIns="30795" anchor="b">
            <a:spAutoFit/>
          </a:bodyPr>
          <a:lstStyle/>
          <a:p>
            <a:pPr algn="r" defTabSz="610795"/>
            <a:fld id="{DFCF27A5-1A5B-48D3-A060-2758FFBB1ADD}" type="slidenum">
              <a:rPr lang="en-US" sz="600">
                <a:solidFill>
                  <a:srgbClr val="272848"/>
                </a:solidFill>
              </a:rPr>
              <a:pPr algn="r" defTabSz="610795"/>
              <a:t>‹#›</a:t>
            </a:fld>
            <a:endParaRPr lang="en-US" sz="600" dirty="0">
              <a:solidFill>
                <a:srgbClr val="272848"/>
              </a:solidFill>
            </a:endParaRPr>
          </a:p>
        </p:txBody>
      </p:sp>
      <p:sp>
        <p:nvSpPr>
          <p:cNvPr id="14" name="Rectangle 5"/>
          <p:cNvSpPr>
            <a:spLocks noChangeArrowheads="1"/>
          </p:cNvSpPr>
          <p:nvPr userDrawn="1"/>
        </p:nvSpPr>
        <p:spPr bwMode="ltGray">
          <a:xfrm>
            <a:off x="7826099" y="4932114"/>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15" name="Rectangle 7"/>
          <p:cNvSpPr>
            <a:spLocks noChangeArrowheads="1"/>
          </p:cNvSpPr>
          <p:nvPr userDrawn="1"/>
        </p:nvSpPr>
        <p:spPr bwMode="ltGray">
          <a:xfrm>
            <a:off x="8662412" y="4929036"/>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1" name="Rectangle 4"/>
          <p:cNvSpPr>
            <a:spLocks noChangeArrowheads="1"/>
          </p:cNvSpPr>
          <p:nvPr userDrawn="1"/>
        </p:nvSpPr>
        <p:spPr bwMode="ltGray">
          <a:xfrm>
            <a:off x="292050" y="4916607"/>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spTree>
    <p:extLst>
      <p:ext uri="{BB962C8B-B14F-4D97-AF65-F5344CB8AC3E}">
        <p14:creationId xmlns:p14="http://schemas.microsoft.com/office/powerpoint/2010/main" val="1028470326"/>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4992624" y="644652"/>
            <a:ext cx="3630168" cy="3771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defTabSz="457143"/>
            <a:endParaRPr lang="en-US">
              <a:solidFill>
                <a:srgbClr val="FFFFFF"/>
              </a:solidFill>
              <a:latin typeface="CiscoSansTT ExtraLight"/>
            </a:endParaRPr>
          </a:p>
        </p:txBody>
      </p:sp>
      <p:sp>
        <p:nvSpPr>
          <p:cNvPr id="26" name="Picture Placeholder 25"/>
          <p:cNvSpPr>
            <a:spLocks noGrp="1"/>
          </p:cNvSpPr>
          <p:nvPr>
            <p:ph type="pic" sz="quarter" idx="10"/>
          </p:nvPr>
        </p:nvSpPr>
        <p:spPr>
          <a:xfrm>
            <a:off x="4992624" y="644652"/>
            <a:ext cx="3630168" cy="3771900"/>
          </a:xfrm>
          <a:prstGeom prst="rect">
            <a:avLst/>
          </a:prstGeom>
          <a:solidFill>
            <a:schemeClr val="bg1">
              <a:alpha val="30000"/>
            </a:schemeClr>
          </a:solidFill>
          <a:ln>
            <a:solidFill>
              <a:schemeClr val="bg2"/>
            </a:solidFill>
          </a:ln>
          <a:effectLst/>
        </p:spPr>
        <p:txBody>
          <a:bodyPr lIns="91428" tIns="45714" rIns="91428" bIns="45714" anchor="ctr" anchorCtr="0"/>
          <a:lstStyle>
            <a:lvl1pPr algn="ctr">
              <a:buFontTx/>
              <a:buNone/>
              <a:defRPr>
                <a:solidFill>
                  <a:schemeClr val="tx1"/>
                </a:solidFill>
                <a:latin typeface="+mj-lt"/>
              </a:defRPr>
            </a:lvl1pPr>
          </a:lstStyle>
          <a:p>
            <a:r>
              <a:rPr lang="en-US" smtClean="0"/>
              <a:t>Click icon to add picture</a:t>
            </a:r>
            <a:endParaRPr lang="en-US" dirty="0"/>
          </a:p>
        </p:txBody>
      </p:sp>
      <p:sp>
        <p:nvSpPr>
          <p:cNvPr id="9" name="Title 8"/>
          <p:cNvSpPr>
            <a:spLocks noGrp="1"/>
          </p:cNvSpPr>
          <p:nvPr>
            <p:ph type="title"/>
          </p:nvPr>
        </p:nvSpPr>
        <p:spPr>
          <a:xfrm>
            <a:off x="254870" y="546736"/>
            <a:ext cx="4349918" cy="813985"/>
          </a:xfrm>
        </p:spPr>
        <p:txBody>
          <a:bodyPr anchor="t">
            <a:noAutofit/>
          </a:bodyPr>
          <a:lstStyle>
            <a:lvl1pPr>
              <a:lnSpc>
                <a:spcPct val="90000"/>
              </a:lnSpc>
              <a:defRPr sz="2500">
                <a:solidFill>
                  <a:schemeClr val="tx1"/>
                </a:solidFill>
                <a:latin typeface="+mj-lt"/>
              </a:defRPr>
            </a:lvl1pPr>
          </a:lstStyle>
          <a:p>
            <a:r>
              <a:rPr lang="en-US" smtClean="0"/>
              <a:t>Click to edit Master title style</a:t>
            </a:r>
            <a:endParaRPr lang="en-US" dirty="0"/>
          </a:p>
        </p:txBody>
      </p:sp>
      <p:sp>
        <p:nvSpPr>
          <p:cNvPr id="8" name="Rectangle 4"/>
          <p:cNvSpPr>
            <a:spLocks noChangeArrowheads="1"/>
          </p:cNvSpPr>
          <p:nvPr userDrawn="1"/>
        </p:nvSpPr>
        <p:spPr bwMode="ltGray">
          <a:xfrm>
            <a:off x="265675" y="4916609"/>
            <a:ext cx="3420515" cy="154524"/>
          </a:xfrm>
          <a:prstGeom prst="rect">
            <a:avLst/>
          </a:prstGeom>
          <a:noFill/>
          <a:ln w="9525">
            <a:noFill/>
            <a:miter lim="800000"/>
            <a:headEnd/>
            <a:tailEnd/>
          </a:ln>
          <a:effectLst/>
        </p:spPr>
        <p:txBody>
          <a:bodyPr wrap="square" lIns="61592" tIns="30795" rIns="61592" bIns="30795" anchor="b" anchorCtr="0">
            <a:spAutoFit/>
          </a:bodyPr>
          <a:lstStyle/>
          <a:p>
            <a:pPr defTabSz="610795"/>
            <a:r>
              <a:rPr lang="en-US" sz="600" dirty="0">
                <a:solidFill>
                  <a:srgbClr val="272848"/>
                </a:solidFill>
              </a:rPr>
              <a:t>© 2013  Cisco and/or its affiliates. All rights reserved.</a:t>
            </a:r>
          </a:p>
        </p:txBody>
      </p:sp>
      <p:sp>
        <p:nvSpPr>
          <p:cNvPr id="10" name="Rectangle 7"/>
          <p:cNvSpPr>
            <a:spLocks noChangeArrowheads="1"/>
          </p:cNvSpPr>
          <p:nvPr userDrawn="1"/>
        </p:nvSpPr>
        <p:spPr bwMode="ltGray">
          <a:xfrm>
            <a:off x="8662407" y="4912230"/>
            <a:ext cx="218964" cy="154524"/>
          </a:xfrm>
          <a:prstGeom prst="rect">
            <a:avLst/>
          </a:prstGeom>
          <a:noFill/>
          <a:ln w="9525" algn="ctr">
            <a:noFill/>
            <a:miter lim="800000"/>
            <a:headEnd/>
            <a:tailEnd/>
          </a:ln>
          <a:effectLst/>
        </p:spPr>
        <p:txBody>
          <a:bodyPr wrap="none" lIns="61592" tIns="30795" rIns="61592" bIns="30795" anchor="b">
            <a:spAutoFit/>
          </a:bodyPr>
          <a:lstStyle/>
          <a:p>
            <a:pPr algn="r" defTabSz="610795"/>
            <a:fld id="{DFCF27A5-1A5B-48D3-A060-2758FFBB1ADD}" type="slidenum">
              <a:rPr lang="en-US" sz="600">
                <a:solidFill>
                  <a:srgbClr val="272848"/>
                </a:solidFill>
              </a:rPr>
              <a:pPr algn="r" defTabSz="610795"/>
              <a:t>‹#›</a:t>
            </a:fld>
            <a:endParaRPr lang="en-US" sz="600" dirty="0">
              <a:solidFill>
                <a:srgbClr val="272848"/>
              </a:solidFill>
            </a:endParaRPr>
          </a:p>
        </p:txBody>
      </p:sp>
      <p:sp>
        <p:nvSpPr>
          <p:cNvPr id="11" name="Rectangle 5"/>
          <p:cNvSpPr>
            <a:spLocks noChangeArrowheads="1"/>
          </p:cNvSpPr>
          <p:nvPr userDrawn="1"/>
        </p:nvSpPr>
        <p:spPr bwMode="ltGray">
          <a:xfrm>
            <a:off x="7826099" y="4932114"/>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FFFFFF"/>
                </a:solidFill>
                <a:cs typeface="CiscoSans Thin"/>
              </a:rPr>
              <a:t>Cisco Confidential</a:t>
            </a:r>
          </a:p>
        </p:txBody>
      </p:sp>
      <p:sp>
        <p:nvSpPr>
          <p:cNvPr id="12" name="Rectangle 7"/>
          <p:cNvSpPr>
            <a:spLocks noChangeArrowheads="1"/>
          </p:cNvSpPr>
          <p:nvPr userDrawn="1"/>
        </p:nvSpPr>
        <p:spPr bwMode="ltGray">
          <a:xfrm>
            <a:off x="8662412" y="4929036"/>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FFFFFF"/>
                </a:solidFill>
                <a:cs typeface="CiscoSans Thin"/>
              </a:rPr>
              <a:pPr algn="r" defTabSz="610770"/>
              <a:t>‹#›</a:t>
            </a:fld>
            <a:endParaRPr lang="en-US" sz="600" dirty="0">
              <a:solidFill>
                <a:srgbClr val="FFFFFF"/>
              </a:solidFill>
              <a:cs typeface="CiscoSans Thin"/>
            </a:endParaRPr>
          </a:p>
        </p:txBody>
      </p:sp>
      <p:sp>
        <p:nvSpPr>
          <p:cNvPr id="14" name="Rectangle 4"/>
          <p:cNvSpPr>
            <a:spLocks noChangeArrowheads="1"/>
          </p:cNvSpPr>
          <p:nvPr userDrawn="1"/>
        </p:nvSpPr>
        <p:spPr bwMode="ltGray">
          <a:xfrm>
            <a:off x="292050" y="4916607"/>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FFFFFF"/>
                </a:solidFill>
                <a:cs typeface="CiscoSans Thin"/>
              </a:rPr>
              <a:t>© 2013-2014  Cisco and/or its affiliates. All rights reserved.</a:t>
            </a:r>
          </a:p>
        </p:txBody>
      </p:sp>
    </p:spTree>
    <p:extLst>
      <p:ext uri="{BB962C8B-B14F-4D97-AF65-F5344CB8AC3E}">
        <p14:creationId xmlns:p14="http://schemas.microsoft.com/office/powerpoint/2010/main" val="1117585037"/>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48" y="0"/>
            <a:ext cx="9144000" cy="5143500"/>
          </a:xfrm>
          <a:prstGeom prst="rect">
            <a:avLst/>
          </a:prstGeom>
        </p:spPr>
        <p:txBody>
          <a:bodyPr vert="horz" lIns="91428" tIns="45714" rIns="91428" bIns="45714"/>
          <a:lstStyle>
            <a:lvl1pPr marL="0" indent="0" algn="ctr">
              <a:buNone/>
              <a:defRPr sz="15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1031147325"/>
      </p:ext>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9" Type="http://schemas.openxmlformats.org/officeDocument/2006/relationships/slideLayout" Target="../slideLayouts/slideLayout95.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42" Type="http://schemas.openxmlformats.org/officeDocument/2006/relationships/slideLayout" Target="../slideLayouts/slideLayout98.xml"/><Relationship Id="rId47" Type="http://schemas.openxmlformats.org/officeDocument/2006/relationships/slideLayout" Target="../slideLayouts/slideLayout103.xml"/><Relationship Id="rId50" Type="http://schemas.openxmlformats.org/officeDocument/2006/relationships/slideLayout" Target="../slideLayouts/slideLayout106.xml"/><Relationship Id="rId55" Type="http://schemas.openxmlformats.org/officeDocument/2006/relationships/slideLayout" Target="../slideLayouts/slideLayout111.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46" Type="http://schemas.openxmlformats.org/officeDocument/2006/relationships/slideLayout" Target="../slideLayouts/slideLayout102.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41" Type="http://schemas.openxmlformats.org/officeDocument/2006/relationships/slideLayout" Target="../slideLayouts/slideLayout97.xml"/><Relationship Id="rId54" Type="http://schemas.openxmlformats.org/officeDocument/2006/relationships/slideLayout" Target="../slideLayouts/slideLayout110.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40" Type="http://schemas.openxmlformats.org/officeDocument/2006/relationships/slideLayout" Target="../slideLayouts/slideLayout96.xml"/><Relationship Id="rId45" Type="http://schemas.openxmlformats.org/officeDocument/2006/relationships/slideLayout" Target="../slideLayouts/slideLayout101.xml"/><Relationship Id="rId53" Type="http://schemas.openxmlformats.org/officeDocument/2006/relationships/slideLayout" Target="../slideLayouts/slideLayout109.xml"/><Relationship Id="rId58" Type="http://schemas.openxmlformats.org/officeDocument/2006/relationships/theme" Target="../theme/theme2.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49" Type="http://schemas.openxmlformats.org/officeDocument/2006/relationships/slideLayout" Target="../slideLayouts/slideLayout105.xml"/><Relationship Id="rId57" Type="http://schemas.openxmlformats.org/officeDocument/2006/relationships/slideLayout" Target="../slideLayouts/slideLayout113.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4" Type="http://schemas.openxmlformats.org/officeDocument/2006/relationships/slideLayout" Target="../slideLayouts/slideLayout100.xml"/><Relationship Id="rId52" Type="http://schemas.openxmlformats.org/officeDocument/2006/relationships/slideLayout" Target="../slideLayouts/slideLayout108.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43" Type="http://schemas.openxmlformats.org/officeDocument/2006/relationships/slideLayout" Target="../slideLayouts/slideLayout99.xml"/><Relationship Id="rId48" Type="http://schemas.openxmlformats.org/officeDocument/2006/relationships/slideLayout" Target="../slideLayouts/slideLayout104.xml"/><Relationship Id="rId56" Type="http://schemas.openxmlformats.org/officeDocument/2006/relationships/slideLayout" Target="../slideLayouts/slideLayout112.xml"/><Relationship Id="rId8" Type="http://schemas.openxmlformats.org/officeDocument/2006/relationships/slideLayout" Target="../slideLayouts/slideLayout64.xml"/><Relationship Id="rId51" Type="http://schemas.openxmlformats.org/officeDocument/2006/relationships/slideLayout" Target="../slideLayouts/slideLayout107.xml"/><Relationship Id="rId3"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9" Type="http://schemas.openxmlformats.org/officeDocument/2006/relationships/slideLayout" Target="../slideLayouts/slideLayout152.xml"/><Relationship Id="rId21" Type="http://schemas.openxmlformats.org/officeDocument/2006/relationships/slideLayout" Target="../slideLayouts/slideLayout134.xml"/><Relationship Id="rId34" Type="http://schemas.openxmlformats.org/officeDocument/2006/relationships/slideLayout" Target="../slideLayouts/slideLayout147.xml"/><Relationship Id="rId42" Type="http://schemas.openxmlformats.org/officeDocument/2006/relationships/slideLayout" Target="../slideLayouts/slideLayout155.xml"/><Relationship Id="rId47" Type="http://schemas.openxmlformats.org/officeDocument/2006/relationships/slideLayout" Target="../slideLayouts/slideLayout160.xml"/><Relationship Id="rId50" Type="http://schemas.openxmlformats.org/officeDocument/2006/relationships/slideLayout" Target="../slideLayouts/slideLayout163.xml"/><Relationship Id="rId55" Type="http://schemas.openxmlformats.org/officeDocument/2006/relationships/slideLayout" Target="../slideLayouts/slideLayout168.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slideLayout" Target="../slideLayouts/slideLayout151.xml"/><Relationship Id="rId46" Type="http://schemas.openxmlformats.org/officeDocument/2006/relationships/slideLayout" Target="../slideLayouts/slideLayout159.xml"/><Relationship Id="rId59" Type="http://schemas.openxmlformats.org/officeDocument/2006/relationships/theme" Target="../theme/theme3.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41" Type="http://schemas.openxmlformats.org/officeDocument/2006/relationships/slideLayout" Target="../slideLayouts/slideLayout154.xml"/><Relationship Id="rId54" Type="http://schemas.openxmlformats.org/officeDocument/2006/relationships/slideLayout" Target="../slideLayouts/slideLayout167.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40" Type="http://schemas.openxmlformats.org/officeDocument/2006/relationships/slideLayout" Target="../slideLayouts/slideLayout153.xml"/><Relationship Id="rId45" Type="http://schemas.openxmlformats.org/officeDocument/2006/relationships/slideLayout" Target="../slideLayouts/slideLayout158.xml"/><Relationship Id="rId53" Type="http://schemas.openxmlformats.org/officeDocument/2006/relationships/slideLayout" Target="../slideLayouts/slideLayout166.xml"/><Relationship Id="rId58" Type="http://schemas.openxmlformats.org/officeDocument/2006/relationships/slideLayout" Target="../slideLayouts/slideLayout171.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49" Type="http://schemas.openxmlformats.org/officeDocument/2006/relationships/slideLayout" Target="../slideLayouts/slideLayout162.xml"/><Relationship Id="rId57" Type="http://schemas.openxmlformats.org/officeDocument/2006/relationships/slideLayout" Target="../slideLayouts/slideLayout170.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4" Type="http://schemas.openxmlformats.org/officeDocument/2006/relationships/slideLayout" Target="../slideLayouts/slideLayout157.xml"/><Relationship Id="rId52" Type="http://schemas.openxmlformats.org/officeDocument/2006/relationships/slideLayout" Target="../slideLayouts/slideLayout165.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43" Type="http://schemas.openxmlformats.org/officeDocument/2006/relationships/slideLayout" Target="../slideLayouts/slideLayout156.xml"/><Relationship Id="rId48" Type="http://schemas.openxmlformats.org/officeDocument/2006/relationships/slideLayout" Target="../slideLayouts/slideLayout161.xml"/><Relationship Id="rId56" Type="http://schemas.openxmlformats.org/officeDocument/2006/relationships/slideLayout" Target="../slideLayouts/slideLayout169.xml"/><Relationship Id="rId8" Type="http://schemas.openxmlformats.org/officeDocument/2006/relationships/slideLayout" Target="../slideLayouts/slideLayout121.xml"/><Relationship Id="rId51" Type="http://schemas.openxmlformats.org/officeDocument/2006/relationships/slideLayout" Target="../slideLayouts/slideLayout164.xml"/><Relationship Id="rId3" Type="http://schemas.openxmlformats.org/officeDocument/2006/relationships/slideLayout" Target="../slideLayouts/slideLayout1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26" Type="http://schemas.openxmlformats.org/officeDocument/2006/relationships/slideLayout" Target="../slideLayouts/slideLayout209.xml"/><Relationship Id="rId3" Type="http://schemas.openxmlformats.org/officeDocument/2006/relationships/slideLayout" Target="../slideLayouts/slideLayout186.xml"/><Relationship Id="rId21" Type="http://schemas.openxmlformats.org/officeDocument/2006/relationships/slideLayout" Target="../slideLayouts/slideLayout204.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29" Type="http://schemas.openxmlformats.org/officeDocument/2006/relationships/slideLayout" Target="../slideLayouts/slideLayout212.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28" Type="http://schemas.openxmlformats.org/officeDocument/2006/relationships/slideLayout" Target="../slideLayouts/slideLayout211.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31" Type="http://schemas.openxmlformats.org/officeDocument/2006/relationships/image" Target="../media/image1.png"/><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slideLayout" Target="../slideLayouts/slideLayout205.xml"/><Relationship Id="rId27" Type="http://schemas.openxmlformats.org/officeDocument/2006/relationships/slideLayout" Target="../slideLayouts/slideLayout210.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26" Type="http://schemas.openxmlformats.org/officeDocument/2006/relationships/slideLayout" Target="../slideLayouts/slideLayout238.xml"/><Relationship Id="rId39" Type="http://schemas.openxmlformats.org/officeDocument/2006/relationships/slideLayout" Target="../slideLayouts/slideLayout251.xml"/><Relationship Id="rId3" Type="http://schemas.openxmlformats.org/officeDocument/2006/relationships/slideLayout" Target="../slideLayouts/slideLayout215.xml"/><Relationship Id="rId21" Type="http://schemas.openxmlformats.org/officeDocument/2006/relationships/slideLayout" Target="../slideLayouts/slideLayout233.xml"/><Relationship Id="rId34" Type="http://schemas.openxmlformats.org/officeDocument/2006/relationships/slideLayout" Target="../slideLayouts/slideLayout246.xml"/><Relationship Id="rId42" Type="http://schemas.openxmlformats.org/officeDocument/2006/relationships/theme" Target="../theme/theme6.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5" Type="http://schemas.openxmlformats.org/officeDocument/2006/relationships/slideLayout" Target="../slideLayouts/slideLayout237.xml"/><Relationship Id="rId33" Type="http://schemas.openxmlformats.org/officeDocument/2006/relationships/slideLayout" Target="../slideLayouts/slideLayout245.xml"/><Relationship Id="rId38" Type="http://schemas.openxmlformats.org/officeDocument/2006/relationships/slideLayout" Target="../slideLayouts/slideLayout250.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0" Type="http://schemas.openxmlformats.org/officeDocument/2006/relationships/slideLayout" Target="../slideLayouts/slideLayout232.xml"/><Relationship Id="rId29" Type="http://schemas.openxmlformats.org/officeDocument/2006/relationships/slideLayout" Target="../slideLayouts/slideLayout241.xml"/><Relationship Id="rId41" Type="http://schemas.openxmlformats.org/officeDocument/2006/relationships/slideLayout" Target="../slideLayouts/slideLayout253.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24" Type="http://schemas.openxmlformats.org/officeDocument/2006/relationships/slideLayout" Target="../slideLayouts/slideLayout236.xml"/><Relationship Id="rId32" Type="http://schemas.openxmlformats.org/officeDocument/2006/relationships/slideLayout" Target="../slideLayouts/slideLayout244.xml"/><Relationship Id="rId37" Type="http://schemas.openxmlformats.org/officeDocument/2006/relationships/slideLayout" Target="../slideLayouts/slideLayout249.xml"/><Relationship Id="rId40" Type="http://schemas.openxmlformats.org/officeDocument/2006/relationships/slideLayout" Target="../slideLayouts/slideLayout252.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23" Type="http://schemas.openxmlformats.org/officeDocument/2006/relationships/slideLayout" Target="../slideLayouts/slideLayout235.xml"/><Relationship Id="rId28" Type="http://schemas.openxmlformats.org/officeDocument/2006/relationships/slideLayout" Target="../slideLayouts/slideLayout240.xml"/><Relationship Id="rId36" Type="http://schemas.openxmlformats.org/officeDocument/2006/relationships/slideLayout" Target="../slideLayouts/slideLayout248.xml"/><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31" Type="http://schemas.openxmlformats.org/officeDocument/2006/relationships/slideLayout" Target="../slideLayouts/slideLayout243.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 Id="rId22" Type="http://schemas.openxmlformats.org/officeDocument/2006/relationships/slideLayout" Target="../slideLayouts/slideLayout234.xml"/><Relationship Id="rId27" Type="http://schemas.openxmlformats.org/officeDocument/2006/relationships/slideLayout" Target="../slideLayouts/slideLayout239.xml"/><Relationship Id="rId30" Type="http://schemas.openxmlformats.org/officeDocument/2006/relationships/slideLayout" Target="../slideLayouts/slideLayout242.xml"/><Relationship Id="rId35" Type="http://schemas.openxmlformats.org/officeDocument/2006/relationships/slideLayout" Target="../slideLayouts/slideLayout247.xml"/><Relationship Id="rId43" Type="http://schemas.openxmlformats.org/officeDocument/2006/relationships/image" Target="../media/image1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260619" y="341158"/>
            <a:ext cx="8659368" cy="731520"/>
          </a:xfrm>
          <a:prstGeom prst="rect">
            <a:avLst/>
          </a:prstGeom>
        </p:spPr>
        <p:txBody>
          <a:bodyPr vert="horz" lIns="91440" tIns="45720" rIns="91440" bIns="45720"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7813257" y="4745973"/>
            <a:ext cx="762394" cy="154530"/>
          </a:xfrm>
          <a:prstGeom prst="rect">
            <a:avLst/>
          </a:prstGeom>
          <a:noFill/>
          <a:ln w="9525">
            <a:noFill/>
            <a:miter lim="800000"/>
            <a:headEnd/>
            <a:tailEnd/>
          </a:ln>
          <a:effectLst/>
        </p:spPr>
        <p:txBody>
          <a:bodyPr wrap="none" lIns="61598" tIns="30798" rIns="61598" bIns="30798" anchor="b">
            <a:spAutoFit/>
          </a:bodyPr>
          <a:lstStyle/>
          <a:p>
            <a:pPr algn="r" defTabSz="610846">
              <a:lnSpc>
                <a:spcPct val="100000"/>
              </a:lnSpc>
            </a:pPr>
            <a:r>
              <a:rPr lang="en-US" sz="600" b="0" i="0" dirty="0">
                <a:solidFill>
                  <a:srgbClr val="231F20"/>
                </a:solidFill>
                <a:latin typeface="+mn-lt"/>
                <a:cs typeface="CiscoSans Thin"/>
              </a:rPr>
              <a:t>Cisco Confidential</a:t>
            </a:r>
          </a:p>
        </p:txBody>
      </p:sp>
      <p:sp>
        <p:nvSpPr>
          <p:cNvPr id="5" name="Rectangle 7"/>
          <p:cNvSpPr>
            <a:spLocks noChangeArrowheads="1"/>
          </p:cNvSpPr>
          <p:nvPr/>
        </p:nvSpPr>
        <p:spPr bwMode="ltGray">
          <a:xfrm>
            <a:off x="8665598" y="4742895"/>
            <a:ext cx="215771" cy="154530"/>
          </a:xfrm>
          <a:prstGeom prst="rect">
            <a:avLst/>
          </a:prstGeom>
          <a:noFill/>
          <a:ln w="9525" algn="ctr">
            <a:noFill/>
            <a:miter lim="800000"/>
            <a:headEnd/>
            <a:tailEnd/>
          </a:ln>
          <a:effectLst/>
        </p:spPr>
        <p:txBody>
          <a:bodyPr wrap="none" lIns="61598" tIns="30798" rIns="61598" bIns="30798" anchor="b">
            <a:spAutoFit/>
          </a:bodyPr>
          <a:lstStyle/>
          <a:p>
            <a:pPr algn="r" defTabSz="610846">
              <a:lnSpc>
                <a:spcPct val="100000"/>
              </a:lnSpc>
            </a:pPr>
            <a:fld id="{DFCF27A5-1A5B-48D3-A060-2758FFBB1ADD}" type="slidenum">
              <a:rPr lang="en-US" sz="600" b="0" i="0">
                <a:solidFill>
                  <a:srgbClr val="231F20"/>
                </a:solidFill>
                <a:latin typeface="+mn-lt"/>
                <a:cs typeface="CiscoSans Thin"/>
              </a:rPr>
              <a:pPr algn="r" defTabSz="610846">
                <a:lnSpc>
                  <a:spcPct val="100000"/>
                </a:lnSpc>
              </a:pPr>
              <a:t>‹#›</a:t>
            </a:fld>
            <a:endParaRPr lang="en-US" sz="600" b="0" i="0" dirty="0">
              <a:solidFill>
                <a:srgbClr val="231F20"/>
              </a:solidFill>
              <a:latin typeface="+mn-lt"/>
              <a:cs typeface="CiscoSans Thin"/>
            </a:endParaRPr>
          </a:p>
        </p:txBody>
      </p:sp>
      <p:sp>
        <p:nvSpPr>
          <p:cNvPr id="6" name="Rectangle 4"/>
          <p:cNvSpPr>
            <a:spLocks noChangeArrowheads="1"/>
          </p:cNvSpPr>
          <p:nvPr/>
        </p:nvSpPr>
        <p:spPr bwMode="ltGray">
          <a:xfrm>
            <a:off x="292043" y="4747273"/>
            <a:ext cx="3420515" cy="154530"/>
          </a:xfrm>
          <a:prstGeom prst="rect">
            <a:avLst/>
          </a:prstGeom>
          <a:noFill/>
          <a:ln w="9525">
            <a:noFill/>
            <a:miter lim="800000"/>
            <a:headEnd/>
            <a:tailEnd/>
          </a:ln>
          <a:effectLst/>
        </p:spPr>
        <p:txBody>
          <a:bodyPr wrap="square" lIns="61598" tIns="30798" rIns="61598" bIns="30798" anchor="b" anchorCtr="0">
            <a:spAutoFit/>
          </a:bodyPr>
          <a:lstStyle/>
          <a:p>
            <a:pPr algn="l" defTabSz="610846">
              <a:lnSpc>
                <a:spcPct val="100000"/>
              </a:lnSpc>
            </a:pPr>
            <a:r>
              <a:rPr lang="en-US" sz="600" b="0" i="0" dirty="0" smtClean="0">
                <a:solidFill>
                  <a:srgbClr val="231F20"/>
                </a:solidFill>
                <a:latin typeface="+mn-lt"/>
                <a:cs typeface="CiscoSans Thin"/>
              </a:rPr>
              <a:t>© 2013-2014  Cisco and/or its affiliates. All rights reserved.</a:t>
            </a:r>
            <a:endParaRPr lang="en-US" sz="600" b="0" i="0" dirty="0">
              <a:solidFill>
                <a:srgbClr val="231F20"/>
              </a:solidFill>
              <a:latin typeface="+mn-lt"/>
              <a:cs typeface="CiscoSans Thin"/>
            </a:endParaRPr>
          </a:p>
        </p:txBody>
      </p:sp>
      <p:cxnSp>
        <p:nvCxnSpPr>
          <p:cNvPr id="8" name="Straight Connector 7"/>
          <p:cNvCxnSpPr/>
          <p:nvPr/>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484999"/>
      </p:ext>
    </p:extLst>
  </p:cSld>
  <p:clrMap bg1="lt1" tx1="dk1" bg2="lt2" tx2="dk2" accent1="accent1" accent2="accent2" accent3="accent3" accent4="accent4" accent5="accent5" accent6="accent6" hlink="hlink" folHlink="folHlink"/>
  <p:sldLayoutIdLst>
    <p:sldLayoutId id="2147483767" r:id="rId1"/>
    <p:sldLayoutId id="2147483662" r:id="rId2"/>
    <p:sldLayoutId id="2147483766" r:id="rId3"/>
    <p:sldLayoutId id="2147483764" r:id="rId4"/>
    <p:sldLayoutId id="2147483754" r:id="rId5"/>
    <p:sldLayoutId id="2147483665" r:id="rId6"/>
    <p:sldLayoutId id="2147483752" r:id="rId7"/>
    <p:sldLayoutId id="2147483768" r:id="rId8"/>
    <p:sldLayoutId id="2147483723" r:id="rId9"/>
    <p:sldLayoutId id="2147483758" r:id="rId10"/>
    <p:sldLayoutId id="2147483667" r:id="rId11"/>
    <p:sldLayoutId id="2147483668" r:id="rId12"/>
    <p:sldLayoutId id="2147483720" r:id="rId13"/>
    <p:sldLayoutId id="2147483669" r:id="rId14"/>
    <p:sldLayoutId id="2147483670" r:id="rId15"/>
    <p:sldLayoutId id="2147483761" r:id="rId16"/>
    <p:sldLayoutId id="2147483671" r:id="rId17"/>
    <p:sldLayoutId id="2147483672" r:id="rId18"/>
    <p:sldLayoutId id="2147483733" r:id="rId19"/>
    <p:sldLayoutId id="2147483734" r:id="rId20"/>
    <p:sldLayoutId id="2147483755" r:id="rId21"/>
    <p:sldLayoutId id="2147483760" r:id="rId22"/>
    <p:sldLayoutId id="2147483726" r:id="rId23"/>
    <p:sldLayoutId id="2147483727" r:id="rId24"/>
    <p:sldLayoutId id="2147483759" r:id="rId25"/>
    <p:sldLayoutId id="2147483731" r:id="rId26"/>
    <p:sldLayoutId id="2147483675" r:id="rId27"/>
    <p:sldLayoutId id="2147483739" r:id="rId28"/>
    <p:sldLayoutId id="2147483742" r:id="rId29"/>
    <p:sldLayoutId id="2147483738" r:id="rId30"/>
    <p:sldLayoutId id="2147483762" r:id="rId31"/>
    <p:sldLayoutId id="2147483673" r:id="rId32"/>
    <p:sldLayoutId id="2147483722" r:id="rId33"/>
    <p:sldLayoutId id="2147483730" r:id="rId34"/>
    <p:sldLayoutId id="2147483736" r:id="rId35"/>
    <p:sldLayoutId id="2147483674" r:id="rId36"/>
    <p:sldLayoutId id="2147483724" r:id="rId37"/>
    <p:sldLayoutId id="2147483725" r:id="rId38"/>
    <p:sldLayoutId id="2147483683" r:id="rId39"/>
    <p:sldLayoutId id="2147483743" r:id="rId40"/>
    <p:sldLayoutId id="2147483744" r:id="rId41"/>
    <p:sldLayoutId id="2147483745" r:id="rId42"/>
    <p:sldLayoutId id="2147483728" r:id="rId43"/>
    <p:sldLayoutId id="2147483750" r:id="rId44"/>
    <p:sldLayoutId id="2147483763" r:id="rId45"/>
    <p:sldLayoutId id="2147483686" r:id="rId46"/>
    <p:sldLayoutId id="2147483687" r:id="rId47"/>
    <p:sldLayoutId id="2147483746" r:id="rId48"/>
    <p:sldLayoutId id="2147483751" r:id="rId49"/>
    <p:sldLayoutId id="2147483756" r:id="rId50"/>
    <p:sldLayoutId id="2147483757" r:id="rId51"/>
    <p:sldLayoutId id="2147483741" r:id="rId52"/>
    <p:sldLayoutId id="2147483747" r:id="rId53"/>
    <p:sldLayoutId id="2147483748" r:id="rId54"/>
    <p:sldLayoutId id="2147483688" r:id="rId55"/>
    <p:sldLayoutId id="2147483749" r:id="rId56"/>
  </p:sldLayoutIdLst>
  <p:transition spd="slow">
    <p:wipe/>
  </p:transition>
  <p:timing>
    <p:tnLst>
      <p:par>
        <p:cTn id="1" dur="indefinite" restart="never" nodeType="tmRoot"/>
      </p:par>
    </p:tnLst>
  </p:timing>
  <p:txStyles>
    <p:titleStyle>
      <a:lvl1pPr algn="l" defTabSz="6858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p:titleStyle>
    <p:body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260620" y="341158"/>
            <a:ext cx="8659368" cy="731520"/>
          </a:xfrm>
          <a:prstGeom prst="rect">
            <a:avLst/>
          </a:prstGeom>
        </p:spPr>
        <p:txBody>
          <a:bodyPr vert="horz" lIns="91428" tIns="45714" rIns="91428" bIns="45714"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231F20"/>
                </a:solidFill>
                <a:cs typeface="CiscoSans Thin"/>
              </a:rPr>
              <a:t>Cisco Confidential</a:t>
            </a:r>
          </a:p>
        </p:txBody>
      </p:sp>
      <p:sp>
        <p:nvSpPr>
          <p:cNvPr id="5" name="Rectangle 7"/>
          <p:cNvSpPr>
            <a:spLocks noChangeArrowheads="1"/>
          </p:cNvSpPr>
          <p:nvPr/>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231F20"/>
                </a:solidFill>
                <a:cs typeface="CiscoSans Thin"/>
              </a:rPr>
              <a:pPr algn="r" defTabSz="610770"/>
              <a:t>‹#›</a:t>
            </a:fld>
            <a:endParaRPr lang="en-US" sz="600" dirty="0">
              <a:solidFill>
                <a:srgbClr val="231F20"/>
              </a:solidFill>
              <a:cs typeface="CiscoSans Thin"/>
            </a:endParaRPr>
          </a:p>
        </p:txBody>
      </p:sp>
      <p:sp>
        <p:nvSpPr>
          <p:cNvPr id="6" name="Rectangle 4"/>
          <p:cNvSpPr>
            <a:spLocks noChangeArrowheads="1"/>
          </p:cNvSpPr>
          <p:nvPr/>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231F20"/>
                </a:solidFill>
                <a:cs typeface="CiscoSans Thin"/>
              </a:rPr>
              <a:t>© 2013-2014  Cisco and/or its affiliates. All rights reserved.</a:t>
            </a:r>
          </a:p>
        </p:txBody>
      </p:sp>
      <p:cxnSp>
        <p:nvCxnSpPr>
          <p:cNvPr id="8" name="Straight Connector 7"/>
          <p:cNvCxnSpPr/>
          <p:nvPr/>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80080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 id="2147483799" r:id="rId30"/>
    <p:sldLayoutId id="2147483800" r:id="rId31"/>
    <p:sldLayoutId id="2147483801" r:id="rId32"/>
    <p:sldLayoutId id="2147483802" r:id="rId33"/>
    <p:sldLayoutId id="2147483803" r:id="rId34"/>
    <p:sldLayoutId id="2147483804" r:id="rId35"/>
    <p:sldLayoutId id="2147483805" r:id="rId36"/>
    <p:sldLayoutId id="2147483806" r:id="rId37"/>
    <p:sldLayoutId id="2147483807" r:id="rId38"/>
    <p:sldLayoutId id="2147483808" r:id="rId39"/>
    <p:sldLayoutId id="2147483809" r:id="rId40"/>
    <p:sldLayoutId id="2147483810" r:id="rId41"/>
    <p:sldLayoutId id="2147483811" r:id="rId42"/>
    <p:sldLayoutId id="2147483812" r:id="rId43"/>
    <p:sldLayoutId id="2147483813" r:id="rId44"/>
    <p:sldLayoutId id="2147483814" r:id="rId45"/>
    <p:sldLayoutId id="2147483815" r:id="rId46"/>
    <p:sldLayoutId id="2147483816" r:id="rId47"/>
    <p:sldLayoutId id="2147483817" r:id="rId48"/>
    <p:sldLayoutId id="2147483818" r:id="rId49"/>
    <p:sldLayoutId id="2147483819" r:id="rId50"/>
    <p:sldLayoutId id="2147483820" r:id="rId51"/>
    <p:sldLayoutId id="2147483821" r:id="rId52"/>
    <p:sldLayoutId id="2147483822" r:id="rId53"/>
    <p:sldLayoutId id="2147483823" r:id="rId54"/>
    <p:sldLayoutId id="2147483824" r:id="rId55"/>
    <p:sldLayoutId id="2147483825" r:id="rId56"/>
    <p:sldLayoutId id="2147483826" r:id="rId57"/>
  </p:sldLayoutIdLst>
  <p:transition spd="slow">
    <p:wipe/>
  </p:transition>
  <p:timing>
    <p:tnLst>
      <p:par>
        <p:cTn id="1" dur="indefinite" restart="never" nodeType="tmRoot"/>
      </p:par>
    </p:tnLst>
  </p:timing>
  <p:txStyles>
    <p:titleStyle>
      <a:lvl1pPr algn="l" defTabSz="685805" rtl="0" eaLnBrk="1" latinLnBrk="0" hangingPunct="1">
        <a:lnSpc>
          <a:spcPct val="80000"/>
        </a:lnSpc>
        <a:spcBef>
          <a:spcPct val="0"/>
        </a:spcBef>
        <a:buNone/>
        <a:defRPr lang="en-US" sz="2500" b="0" kern="1200" spc="0" baseline="0" dirty="0">
          <a:solidFill>
            <a:schemeClr val="accent4"/>
          </a:solidFill>
          <a:latin typeface="+mj-lt"/>
          <a:ea typeface="+mj-ea"/>
          <a:cs typeface="CiscoSans"/>
        </a:defRPr>
      </a:lvl1pPr>
    </p:titleStyle>
    <p:bodyStyle>
      <a:lvl1pPr marL="171452" indent="-171452" algn="l" defTabSz="685805"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9955" indent="-215973" algn="l" defTabSz="685805"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1946" indent="-171429" algn="l" defTabSz="685805"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3937" indent="-171429" algn="l" defTabSz="685805"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5928" indent="-171429" algn="l" defTabSz="685805"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3892" indent="-171452" algn="l" defTabSz="68580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83" indent="-171429" algn="l" defTabSz="68580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320" indent="0" algn="l" defTabSz="685805" rtl="0" eaLnBrk="1" latinLnBrk="0" hangingPunct="1">
        <a:spcBef>
          <a:spcPct val="20000"/>
        </a:spcBef>
        <a:buFont typeface="Arial" pitchFamily="34" charset="0"/>
        <a:buNone/>
        <a:defRPr sz="1500" kern="1200">
          <a:solidFill>
            <a:schemeClr val="tx1"/>
          </a:solidFill>
          <a:latin typeface="+mn-lt"/>
          <a:ea typeface="+mn-ea"/>
          <a:cs typeface="+mn-cs"/>
        </a:defRPr>
      </a:lvl8pPr>
      <a:lvl9pPr marL="2914675" indent="-171452" algn="l" defTabSz="68580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5" rtl="0" eaLnBrk="1" latinLnBrk="0" hangingPunct="1">
        <a:defRPr sz="1400" kern="1200">
          <a:solidFill>
            <a:schemeClr val="tx1"/>
          </a:solidFill>
          <a:latin typeface="+mn-lt"/>
          <a:ea typeface="+mn-ea"/>
          <a:cs typeface="+mn-cs"/>
        </a:defRPr>
      </a:lvl1pPr>
      <a:lvl2pPr marL="342901" algn="l" defTabSz="685805" rtl="0" eaLnBrk="1" latinLnBrk="0" hangingPunct="1">
        <a:defRPr sz="1400" kern="1200">
          <a:solidFill>
            <a:schemeClr val="tx1"/>
          </a:solidFill>
          <a:latin typeface="+mn-lt"/>
          <a:ea typeface="+mn-ea"/>
          <a:cs typeface="+mn-cs"/>
        </a:defRPr>
      </a:lvl2pPr>
      <a:lvl3pPr marL="685805" algn="l" defTabSz="685805" rtl="0" eaLnBrk="1" latinLnBrk="0" hangingPunct="1">
        <a:defRPr sz="1400" kern="1200">
          <a:solidFill>
            <a:schemeClr val="tx1"/>
          </a:solidFill>
          <a:latin typeface="+mn-lt"/>
          <a:ea typeface="+mn-ea"/>
          <a:cs typeface="+mn-cs"/>
        </a:defRPr>
      </a:lvl3pPr>
      <a:lvl4pPr marL="1028708" algn="l" defTabSz="685805" rtl="0" eaLnBrk="1" latinLnBrk="0" hangingPunct="1">
        <a:defRPr sz="1400" kern="1200">
          <a:solidFill>
            <a:schemeClr val="tx1"/>
          </a:solidFill>
          <a:latin typeface="+mn-lt"/>
          <a:ea typeface="+mn-ea"/>
          <a:cs typeface="+mn-cs"/>
        </a:defRPr>
      </a:lvl4pPr>
      <a:lvl5pPr marL="1371612" algn="l" defTabSz="685805" rtl="0" eaLnBrk="1" latinLnBrk="0" hangingPunct="1">
        <a:defRPr sz="1400" kern="1200">
          <a:solidFill>
            <a:schemeClr val="tx1"/>
          </a:solidFill>
          <a:latin typeface="+mn-lt"/>
          <a:ea typeface="+mn-ea"/>
          <a:cs typeface="+mn-cs"/>
        </a:defRPr>
      </a:lvl5pPr>
      <a:lvl6pPr marL="1714513" algn="l" defTabSz="685805" rtl="0" eaLnBrk="1" latinLnBrk="0" hangingPunct="1">
        <a:defRPr sz="1400" kern="1200">
          <a:solidFill>
            <a:schemeClr val="tx1"/>
          </a:solidFill>
          <a:latin typeface="+mn-lt"/>
          <a:ea typeface="+mn-ea"/>
          <a:cs typeface="+mn-cs"/>
        </a:defRPr>
      </a:lvl6pPr>
      <a:lvl7pPr marL="2057417" algn="l" defTabSz="685805" rtl="0" eaLnBrk="1" latinLnBrk="0" hangingPunct="1">
        <a:defRPr sz="1400" kern="1200">
          <a:solidFill>
            <a:schemeClr val="tx1"/>
          </a:solidFill>
          <a:latin typeface="+mn-lt"/>
          <a:ea typeface="+mn-ea"/>
          <a:cs typeface="+mn-cs"/>
        </a:defRPr>
      </a:lvl7pPr>
      <a:lvl8pPr marL="2400320" algn="l" defTabSz="685805" rtl="0" eaLnBrk="1" latinLnBrk="0" hangingPunct="1">
        <a:defRPr sz="1400" kern="1200">
          <a:solidFill>
            <a:schemeClr val="tx1"/>
          </a:solidFill>
          <a:latin typeface="+mn-lt"/>
          <a:ea typeface="+mn-ea"/>
          <a:cs typeface="+mn-cs"/>
        </a:defRPr>
      </a:lvl8pPr>
      <a:lvl9pPr marL="2743224" algn="l" defTabSz="685805"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260620" y="341158"/>
            <a:ext cx="8659368" cy="731520"/>
          </a:xfrm>
          <a:prstGeom prst="rect">
            <a:avLst/>
          </a:prstGeom>
        </p:spPr>
        <p:txBody>
          <a:bodyPr vert="horz" lIns="91428" tIns="45714" rIns="91428" bIns="45714"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7826099" y="4745981"/>
            <a:ext cx="749552" cy="154522"/>
          </a:xfrm>
          <a:prstGeom prst="rect">
            <a:avLst/>
          </a:prstGeom>
          <a:noFill/>
          <a:ln w="9525">
            <a:noFill/>
            <a:miter lim="800000"/>
            <a:headEnd/>
            <a:tailEnd/>
          </a:ln>
          <a:effectLst/>
        </p:spPr>
        <p:txBody>
          <a:bodyPr wrap="none" lIns="61589" tIns="30794" rIns="61589" bIns="30794" anchor="b">
            <a:spAutoFit/>
          </a:bodyPr>
          <a:lstStyle/>
          <a:p>
            <a:pPr algn="r" defTabSz="610770"/>
            <a:r>
              <a:rPr lang="en-US" sz="600" dirty="0">
                <a:solidFill>
                  <a:srgbClr val="231F20"/>
                </a:solidFill>
                <a:cs typeface="CiscoSans Thin"/>
              </a:rPr>
              <a:t>Cisco Confidential</a:t>
            </a:r>
          </a:p>
        </p:txBody>
      </p:sp>
      <p:sp>
        <p:nvSpPr>
          <p:cNvPr id="5" name="Rectangle 7"/>
          <p:cNvSpPr>
            <a:spLocks noChangeArrowheads="1"/>
          </p:cNvSpPr>
          <p:nvPr/>
        </p:nvSpPr>
        <p:spPr bwMode="ltGray">
          <a:xfrm>
            <a:off x="8662413" y="4742903"/>
            <a:ext cx="218958" cy="154522"/>
          </a:xfrm>
          <a:prstGeom prst="rect">
            <a:avLst/>
          </a:prstGeom>
          <a:noFill/>
          <a:ln w="9525" algn="ctr">
            <a:noFill/>
            <a:miter lim="800000"/>
            <a:headEnd/>
            <a:tailEnd/>
          </a:ln>
          <a:effectLst/>
        </p:spPr>
        <p:txBody>
          <a:bodyPr wrap="none" lIns="61589" tIns="30794" rIns="61589" bIns="30794" anchor="b">
            <a:spAutoFit/>
          </a:bodyPr>
          <a:lstStyle/>
          <a:p>
            <a:pPr algn="r" defTabSz="610770"/>
            <a:fld id="{DFCF27A5-1A5B-48D3-A060-2758FFBB1ADD}" type="slidenum">
              <a:rPr lang="en-US" sz="600">
                <a:solidFill>
                  <a:srgbClr val="231F20"/>
                </a:solidFill>
                <a:cs typeface="CiscoSans Thin"/>
              </a:rPr>
              <a:pPr algn="r" defTabSz="610770"/>
              <a:t>‹#›</a:t>
            </a:fld>
            <a:endParaRPr lang="en-US" sz="600" dirty="0">
              <a:solidFill>
                <a:srgbClr val="231F20"/>
              </a:solidFill>
              <a:cs typeface="CiscoSans Thin"/>
            </a:endParaRPr>
          </a:p>
        </p:txBody>
      </p:sp>
      <p:sp>
        <p:nvSpPr>
          <p:cNvPr id="6" name="Rectangle 4"/>
          <p:cNvSpPr>
            <a:spLocks noChangeArrowheads="1"/>
          </p:cNvSpPr>
          <p:nvPr/>
        </p:nvSpPr>
        <p:spPr bwMode="ltGray">
          <a:xfrm>
            <a:off x="292050" y="4747281"/>
            <a:ext cx="3420515" cy="154522"/>
          </a:xfrm>
          <a:prstGeom prst="rect">
            <a:avLst/>
          </a:prstGeom>
          <a:noFill/>
          <a:ln w="9525">
            <a:noFill/>
            <a:miter lim="800000"/>
            <a:headEnd/>
            <a:tailEnd/>
          </a:ln>
          <a:effectLst/>
        </p:spPr>
        <p:txBody>
          <a:bodyPr wrap="square" lIns="61589" tIns="30794" rIns="61589" bIns="30794" anchor="b" anchorCtr="0">
            <a:spAutoFit/>
          </a:bodyPr>
          <a:lstStyle/>
          <a:p>
            <a:pPr defTabSz="610770"/>
            <a:r>
              <a:rPr lang="en-US" sz="600" dirty="0">
                <a:solidFill>
                  <a:srgbClr val="231F20"/>
                </a:solidFill>
                <a:cs typeface="CiscoSans Thin"/>
              </a:rPr>
              <a:t>© 2013-2014  Cisco and/or its affiliates. All rights reserved.</a:t>
            </a:r>
          </a:p>
        </p:txBody>
      </p:sp>
      <p:cxnSp>
        <p:nvCxnSpPr>
          <p:cNvPr id="8" name="Straight Connector 7"/>
          <p:cNvCxnSpPr/>
          <p:nvPr/>
        </p:nvCxnSpPr>
        <p:spPr>
          <a:xfrm>
            <a:off x="0" y="5057775"/>
            <a:ext cx="9144000" cy="0"/>
          </a:xfrm>
          <a:prstGeom prst="line">
            <a:avLst/>
          </a:prstGeom>
          <a:ln w="177800">
            <a:gradFill>
              <a:gsLst>
                <a:gs pos="34000">
                  <a:schemeClr val="tx2"/>
                </a:gs>
                <a:gs pos="93000">
                  <a:schemeClr val="accent5"/>
                </a:gs>
                <a:gs pos="0">
                  <a:schemeClr val="tx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680469"/>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 id="2147483862" r:id="rId35"/>
    <p:sldLayoutId id="2147483863" r:id="rId36"/>
    <p:sldLayoutId id="2147483864" r:id="rId37"/>
    <p:sldLayoutId id="2147483865" r:id="rId38"/>
    <p:sldLayoutId id="2147483866" r:id="rId39"/>
    <p:sldLayoutId id="2147483867" r:id="rId40"/>
    <p:sldLayoutId id="2147483868" r:id="rId41"/>
    <p:sldLayoutId id="2147483869" r:id="rId42"/>
    <p:sldLayoutId id="2147483870" r:id="rId43"/>
    <p:sldLayoutId id="2147483871" r:id="rId44"/>
    <p:sldLayoutId id="2147483872" r:id="rId45"/>
    <p:sldLayoutId id="2147483873" r:id="rId46"/>
    <p:sldLayoutId id="2147483874" r:id="rId47"/>
    <p:sldLayoutId id="2147483875" r:id="rId48"/>
    <p:sldLayoutId id="2147483876" r:id="rId49"/>
    <p:sldLayoutId id="2147483877" r:id="rId50"/>
    <p:sldLayoutId id="2147483878" r:id="rId51"/>
    <p:sldLayoutId id="2147483879" r:id="rId52"/>
    <p:sldLayoutId id="2147483880" r:id="rId53"/>
    <p:sldLayoutId id="2147483881" r:id="rId54"/>
    <p:sldLayoutId id="2147483882" r:id="rId55"/>
    <p:sldLayoutId id="2147483883" r:id="rId56"/>
    <p:sldLayoutId id="2147483884" r:id="rId57"/>
    <p:sldLayoutId id="2147483885" r:id="rId58"/>
  </p:sldLayoutIdLst>
  <p:transition spd="slow">
    <p:wipe/>
  </p:transition>
  <p:timing>
    <p:tnLst>
      <p:par>
        <p:cTn id="1" dur="indefinite" restart="never" nodeType="tmRoot"/>
      </p:par>
    </p:tnLst>
  </p:timing>
  <p:txStyles>
    <p:titleStyle>
      <a:lvl1pPr algn="l" defTabSz="685805" rtl="0" eaLnBrk="1" latinLnBrk="0" hangingPunct="1">
        <a:lnSpc>
          <a:spcPct val="80000"/>
        </a:lnSpc>
        <a:spcBef>
          <a:spcPct val="0"/>
        </a:spcBef>
        <a:buNone/>
        <a:defRPr lang="en-US" sz="2500" b="0" kern="1200" spc="0" baseline="0" dirty="0">
          <a:solidFill>
            <a:schemeClr val="accent4"/>
          </a:solidFill>
          <a:latin typeface="+mj-lt"/>
          <a:ea typeface="+mj-ea"/>
          <a:cs typeface="CiscoSans"/>
        </a:defRPr>
      </a:lvl1pPr>
    </p:titleStyle>
    <p:bodyStyle>
      <a:lvl1pPr marL="171452" indent="-171452" algn="l" defTabSz="685805"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9955" indent="-215973" algn="l" defTabSz="685805"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1946" indent="-171429" algn="l" defTabSz="685805"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3937" indent="-171429" algn="l" defTabSz="685805"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5928" indent="-171429" algn="l" defTabSz="685805"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3892" indent="-171452" algn="l" defTabSz="68580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83" indent="-171429" algn="l" defTabSz="68580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320" indent="0" algn="l" defTabSz="685805" rtl="0" eaLnBrk="1" latinLnBrk="0" hangingPunct="1">
        <a:spcBef>
          <a:spcPct val="20000"/>
        </a:spcBef>
        <a:buFont typeface="Arial" pitchFamily="34" charset="0"/>
        <a:buNone/>
        <a:defRPr sz="1500" kern="1200">
          <a:solidFill>
            <a:schemeClr val="tx1"/>
          </a:solidFill>
          <a:latin typeface="+mn-lt"/>
          <a:ea typeface="+mn-ea"/>
          <a:cs typeface="+mn-cs"/>
        </a:defRPr>
      </a:lvl8pPr>
      <a:lvl9pPr marL="2914675" indent="-171452" algn="l" defTabSz="68580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5" rtl="0" eaLnBrk="1" latinLnBrk="0" hangingPunct="1">
        <a:defRPr sz="1400" kern="1200">
          <a:solidFill>
            <a:schemeClr val="tx1"/>
          </a:solidFill>
          <a:latin typeface="+mn-lt"/>
          <a:ea typeface="+mn-ea"/>
          <a:cs typeface="+mn-cs"/>
        </a:defRPr>
      </a:lvl1pPr>
      <a:lvl2pPr marL="342901" algn="l" defTabSz="685805" rtl="0" eaLnBrk="1" latinLnBrk="0" hangingPunct="1">
        <a:defRPr sz="1400" kern="1200">
          <a:solidFill>
            <a:schemeClr val="tx1"/>
          </a:solidFill>
          <a:latin typeface="+mn-lt"/>
          <a:ea typeface="+mn-ea"/>
          <a:cs typeface="+mn-cs"/>
        </a:defRPr>
      </a:lvl2pPr>
      <a:lvl3pPr marL="685805" algn="l" defTabSz="685805" rtl="0" eaLnBrk="1" latinLnBrk="0" hangingPunct="1">
        <a:defRPr sz="1400" kern="1200">
          <a:solidFill>
            <a:schemeClr val="tx1"/>
          </a:solidFill>
          <a:latin typeface="+mn-lt"/>
          <a:ea typeface="+mn-ea"/>
          <a:cs typeface="+mn-cs"/>
        </a:defRPr>
      </a:lvl3pPr>
      <a:lvl4pPr marL="1028708" algn="l" defTabSz="685805" rtl="0" eaLnBrk="1" latinLnBrk="0" hangingPunct="1">
        <a:defRPr sz="1400" kern="1200">
          <a:solidFill>
            <a:schemeClr val="tx1"/>
          </a:solidFill>
          <a:latin typeface="+mn-lt"/>
          <a:ea typeface="+mn-ea"/>
          <a:cs typeface="+mn-cs"/>
        </a:defRPr>
      </a:lvl4pPr>
      <a:lvl5pPr marL="1371612" algn="l" defTabSz="685805" rtl="0" eaLnBrk="1" latinLnBrk="0" hangingPunct="1">
        <a:defRPr sz="1400" kern="1200">
          <a:solidFill>
            <a:schemeClr val="tx1"/>
          </a:solidFill>
          <a:latin typeface="+mn-lt"/>
          <a:ea typeface="+mn-ea"/>
          <a:cs typeface="+mn-cs"/>
        </a:defRPr>
      </a:lvl5pPr>
      <a:lvl6pPr marL="1714513" algn="l" defTabSz="685805" rtl="0" eaLnBrk="1" latinLnBrk="0" hangingPunct="1">
        <a:defRPr sz="1400" kern="1200">
          <a:solidFill>
            <a:schemeClr val="tx1"/>
          </a:solidFill>
          <a:latin typeface="+mn-lt"/>
          <a:ea typeface="+mn-ea"/>
          <a:cs typeface="+mn-cs"/>
        </a:defRPr>
      </a:lvl6pPr>
      <a:lvl7pPr marL="2057417" algn="l" defTabSz="685805" rtl="0" eaLnBrk="1" latinLnBrk="0" hangingPunct="1">
        <a:defRPr sz="1400" kern="1200">
          <a:solidFill>
            <a:schemeClr val="tx1"/>
          </a:solidFill>
          <a:latin typeface="+mn-lt"/>
          <a:ea typeface="+mn-ea"/>
          <a:cs typeface="+mn-cs"/>
        </a:defRPr>
      </a:lvl7pPr>
      <a:lvl8pPr marL="2400320" algn="l" defTabSz="685805" rtl="0" eaLnBrk="1" latinLnBrk="0" hangingPunct="1">
        <a:defRPr sz="1400" kern="1200">
          <a:solidFill>
            <a:schemeClr val="tx1"/>
          </a:solidFill>
          <a:latin typeface="+mn-lt"/>
          <a:ea typeface="+mn-ea"/>
          <a:cs typeface="+mn-cs"/>
        </a:defRPr>
      </a:lvl8pPr>
      <a:lvl9pPr marL="2743224" algn="l" defTabSz="68580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defTabSz="914400" fontAlgn="base">
              <a:spcBef>
                <a:spcPct val="0"/>
              </a:spcBef>
              <a:spcAft>
                <a:spcPct val="0"/>
              </a:spcAft>
              <a:defRPr/>
            </a:pPr>
            <a:fld id="{B5BA0CC1-3B6E-4076-9A50-4F849A7EBCB3}"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95738675"/>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3" y="324161"/>
            <a:ext cx="8588861" cy="62865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2" y="1004809"/>
            <a:ext cx="8551441" cy="3724274"/>
          </a:xfrm>
          <a:prstGeom prst="rect">
            <a:avLst/>
          </a:prstGeom>
        </p:spPr>
        <p:txBody>
          <a:bodyPr vert="horz" lIns="91440" tIns="45720" rIns="91440" bIns="45720" rtlCol="0">
            <a:norm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74" y="4895871"/>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7D7E81"/>
                </a:solidFill>
              </a:rPr>
              <a:t>© 2013 Cisco and/or its affiliates. All rights reserved.</a:t>
            </a:r>
            <a:endParaRPr lang="en-US" sz="600" dirty="0">
              <a:solidFill>
                <a:srgbClr val="7D7E81"/>
              </a:solidFill>
            </a:endParaRPr>
          </a:p>
        </p:txBody>
      </p:sp>
      <p:sp>
        <p:nvSpPr>
          <p:cNvPr id="11" name="Rectangle 5"/>
          <p:cNvSpPr>
            <a:spLocks noChangeArrowheads="1"/>
          </p:cNvSpPr>
          <p:nvPr/>
        </p:nvSpPr>
        <p:spPr bwMode="ltGray">
          <a:xfrm>
            <a:off x="7784628" y="4894570"/>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7D7E81"/>
                </a:solidFill>
              </a:rPr>
              <a:t>Cisco Confidential</a:t>
            </a:r>
          </a:p>
        </p:txBody>
      </p:sp>
      <p:sp>
        <p:nvSpPr>
          <p:cNvPr id="9" name="Rectangle 7"/>
          <p:cNvSpPr>
            <a:spLocks noChangeArrowheads="1"/>
          </p:cNvSpPr>
          <p:nvPr/>
        </p:nvSpPr>
        <p:spPr bwMode="ltGray">
          <a:xfrm>
            <a:off x="8649526" y="4891492"/>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7D7E81"/>
                </a:solidFill>
              </a:rPr>
              <a:pPr algn="r" defTabSz="814388"/>
              <a:t>‹#›</a:t>
            </a:fld>
            <a:endParaRPr lang="en-US" sz="600" dirty="0">
              <a:solidFill>
                <a:srgbClr val="7D7E81"/>
              </a:solidFill>
            </a:endParaRPr>
          </a:p>
        </p:txBody>
      </p:sp>
      <p:pic>
        <p:nvPicPr>
          <p:cNvPr id="13" name="Picture 2"/>
          <p:cNvPicPr>
            <a:picLocks noChangeAspect="1" noChangeArrowheads="1"/>
          </p:cNvPicPr>
          <p:nvPr/>
        </p:nvPicPr>
        <p:blipFill rotWithShape="1">
          <a:blip r:embed="rId31" cstate="screen">
            <a:extLst>
              <a:ext uri="{28A0092B-C50C-407E-A947-70E740481C1C}">
                <a14:useLocalDpi xmlns:a14="http://schemas.microsoft.com/office/drawing/2010/main"/>
              </a:ext>
            </a:extLst>
          </a:blip>
          <a:srcRect/>
          <a:stretch/>
        </p:blipFill>
        <p:spPr bwMode="auto">
          <a:xfrm>
            <a:off x="234950" y="4840002"/>
            <a:ext cx="8553451" cy="8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09695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 id="2147483920" r:id="rId21"/>
    <p:sldLayoutId id="2147483921" r:id="rId22"/>
    <p:sldLayoutId id="2147483922" r:id="rId23"/>
    <p:sldLayoutId id="2147483923" r:id="rId24"/>
    <p:sldLayoutId id="2147483924" r:id="rId25"/>
    <p:sldLayoutId id="2147483925" r:id="rId26"/>
    <p:sldLayoutId id="2147483926" r:id="rId27"/>
    <p:sldLayoutId id="2147483927" r:id="rId28"/>
    <p:sldLayoutId id="2147483928"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cap="none" spc="-150" baseline="0" dirty="0">
          <a:ln w="13500">
            <a:solidFill>
              <a:schemeClr val="accent1">
                <a:shade val="2500"/>
                <a:alpha val="6500"/>
              </a:schemeClr>
            </a:solidFill>
            <a:prstDash val="solid"/>
          </a:ln>
          <a:solidFill>
            <a:schemeClr val="tx1">
              <a:alpha val="95000"/>
            </a:schemeClr>
          </a:solidFill>
          <a:effectLst/>
          <a:latin typeface="CiscoSans" pitchFamily="34" charset="0"/>
          <a:ea typeface="+mj-ea"/>
          <a:cs typeface="+mj-cs"/>
        </a:defRPr>
      </a:lvl1pPr>
    </p:titleStyle>
    <p:bodyStyle>
      <a:lvl1pPr marL="228600" indent="-228600" algn="l" defTabSz="914400" rtl="0" eaLnBrk="1" latinLnBrk="0" hangingPunct="1">
        <a:lnSpc>
          <a:spcPct val="95000"/>
        </a:lnSpc>
        <a:spcBef>
          <a:spcPts val="1440"/>
        </a:spcBef>
        <a:buClr>
          <a:schemeClr val="accent2"/>
        </a:buClr>
        <a:buSzPct val="90000"/>
        <a:buFont typeface="Arial" pitchFamily="34" charset="0"/>
        <a:buChar char="•"/>
        <a:tabLst/>
        <a:defRPr lang="en-US" sz="2000" kern="1200" dirty="0" smtClean="0">
          <a:solidFill>
            <a:srgbClr val="4D4D4F"/>
          </a:solidFill>
          <a:latin typeface="CiscoSans" pitchFamily="34" charset="0"/>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4D4D4F"/>
          </a:solidFill>
          <a:latin typeface="CiscoSans" pitchFamily="34" charset="0"/>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4D4D4F"/>
          </a:solidFill>
          <a:latin typeface="CiscoSans" pitchFamily="34" charset="0"/>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4D4D4F"/>
          </a:solidFill>
          <a:latin typeface="CiscoSans" pitchFamily="34" charset="0"/>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4D4D4F"/>
          </a:solidFill>
          <a:latin typeface="Cisco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5" y="324161"/>
            <a:ext cx="8588861" cy="62865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4" y="1004809"/>
            <a:ext cx="8551441" cy="3724274"/>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76" y="4895872"/>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2013 Cisco and/or its affiliates. All rights reserved.</a:t>
            </a:r>
            <a:endParaRPr lang="en-US" sz="600" dirty="0">
              <a:solidFill>
                <a:srgbClr val="C0C0C0"/>
              </a:solidFill>
            </a:endParaRPr>
          </a:p>
        </p:txBody>
      </p:sp>
      <p:sp>
        <p:nvSpPr>
          <p:cNvPr id="11" name="Rectangle 5"/>
          <p:cNvSpPr>
            <a:spLocks noChangeArrowheads="1"/>
          </p:cNvSpPr>
          <p:nvPr/>
        </p:nvSpPr>
        <p:spPr bwMode="ltGray">
          <a:xfrm>
            <a:off x="7784630" y="4894571"/>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9" name="Rectangle 7"/>
          <p:cNvSpPr>
            <a:spLocks noChangeArrowheads="1"/>
          </p:cNvSpPr>
          <p:nvPr/>
        </p:nvSpPr>
        <p:spPr bwMode="ltGray">
          <a:xfrm>
            <a:off x="8639984" y="4891493"/>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pic>
        <p:nvPicPr>
          <p:cNvPr id="13" name="Picture 12" descr="bottom bar.jpg"/>
          <p:cNvPicPr>
            <a:picLocks noChangeAspect="1"/>
          </p:cNvPicPr>
          <p:nvPr/>
        </p:nvPicPr>
        <p:blipFill>
          <a:blip r:embed="rId43" cstate="print"/>
          <a:stretch>
            <a:fillRect/>
          </a:stretch>
        </p:blipFill>
        <p:spPr>
          <a:xfrm>
            <a:off x="333375" y="4783754"/>
            <a:ext cx="8477250" cy="122184"/>
          </a:xfrm>
          <a:prstGeom prst="rect">
            <a:avLst/>
          </a:prstGeom>
        </p:spPr>
      </p:pic>
    </p:spTree>
    <p:extLst>
      <p:ext uri="{BB962C8B-B14F-4D97-AF65-F5344CB8AC3E}">
        <p14:creationId xmlns:p14="http://schemas.microsoft.com/office/powerpoint/2010/main" val="3719019626"/>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 id="2147483953" r:id="rId24"/>
    <p:sldLayoutId id="2147483954" r:id="rId25"/>
    <p:sldLayoutId id="2147483955" r:id="rId26"/>
    <p:sldLayoutId id="2147483956" r:id="rId27"/>
    <p:sldLayoutId id="2147483957" r:id="rId28"/>
    <p:sldLayoutId id="2147483958" r:id="rId29"/>
    <p:sldLayoutId id="2147483959" r:id="rId30"/>
    <p:sldLayoutId id="2147483960" r:id="rId31"/>
    <p:sldLayoutId id="2147483961" r:id="rId32"/>
    <p:sldLayoutId id="2147483962" r:id="rId33"/>
    <p:sldLayoutId id="2147483963" r:id="rId34"/>
    <p:sldLayoutId id="2147483964" r:id="rId35"/>
    <p:sldLayoutId id="2147483965" r:id="rId36"/>
    <p:sldLayoutId id="2147483966" r:id="rId37"/>
    <p:sldLayoutId id="2147483967" r:id="rId38"/>
    <p:sldLayoutId id="2147483968" r:id="rId39"/>
    <p:sldLayoutId id="2147483969" r:id="rId40"/>
    <p:sldLayoutId id="2147483970" r:id="rId41"/>
  </p:sldLayoutIdLst>
  <p:transition>
    <p:wipe dir="r"/>
  </p:transition>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7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7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7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7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78.xml"/><Relationship Id="rId5" Type="http://schemas.openxmlformats.org/officeDocument/2006/relationships/image" Target="../media/image28.gif"/><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1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88.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9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9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88.xml"/><Relationship Id="rId4" Type="http://schemas.openxmlformats.org/officeDocument/2006/relationships/image" Target="../media/image46.gif"/></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11.xml"/><Relationship Id="rId5" Type="http://schemas.openxmlformats.org/officeDocument/2006/relationships/hyperlink" Target="http://www.cisco.com/go/partnerlocator/" TargetMode="External"/><Relationship Id="rId4" Type="http://schemas.openxmlformats.org/officeDocument/2006/relationships/hyperlink" Target="http://www.cisco.com/go/warrant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24.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06.xml"/><Relationship Id="rId5" Type="http://schemas.openxmlformats.org/officeDocument/2006/relationships/image" Target="../media/image50.jp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hyperlink" Target="http://www.whitehouse.gov/blog/2013/06/06/bringing-america-s-students-digital-age" TargetMode="External"/><Relationship Id="rId2" Type="http://schemas.openxmlformats.org/officeDocument/2006/relationships/notesSlide" Target="../notesSlides/notesSlide2.xml"/><Relationship Id="rId1" Type="http://schemas.openxmlformats.org/officeDocument/2006/relationships/slideLayout" Target="../slideLayouts/slideLayout96.xml"/><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7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grantsofficeevents.webex.com/" TargetMode="External"/><Relationship Id="rId2" Type="http://schemas.openxmlformats.org/officeDocument/2006/relationships/hyperlink" Target="http://www.publicsectorevent.com/calendar.cfm" TargetMode="Externa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INPEA Webinar Series</a:t>
            </a:r>
            <a:endParaRPr lang="en-US" dirty="0"/>
          </a:p>
        </p:txBody>
      </p:sp>
      <p:sp>
        <p:nvSpPr>
          <p:cNvPr id="3" name="Subtitle 2"/>
          <p:cNvSpPr>
            <a:spLocks noGrp="1"/>
          </p:cNvSpPr>
          <p:nvPr>
            <p:ph type="subTitle" idx="1"/>
          </p:nvPr>
        </p:nvSpPr>
        <p:spPr/>
        <p:txBody>
          <a:bodyPr/>
          <a:lstStyle/>
          <a:p>
            <a:r>
              <a:rPr lang="en-US" sz="1600" dirty="0"/>
              <a:t>Finding the Money: Grant Resources, Financing, and Certified Refurbished Gear</a:t>
            </a:r>
          </a:p>
        </p:txBody>
      </p:sp>
      <p:sp>
        <p:nvSpPr>
          <p:cNvPr id="5" name="Text Placeholder 4"/>
          <p:cNvSpPr>
            <a:spLocks noGrp="1"/>
          </p:cNvSpPr>
          <p:nvPr>
            <p:ph type="body" sz="quarter" idx="11"/>
          </p:nvPr>
        </p:nvSpPr>
        <p:spPr/>
        <p:txBody>
          <a:bodyPr/>
          <a:lstStyle/>
          <a:p>
            <a:r>
              <a:rPr lang="en-US" b="1" dirty="0"/>
              <a:t>May 19, 3-4 p.m. CT / 4-5 p.m. ET</a:t>
            </a:r>
            <a:endParaRPr lang="en-US" dirty="0"/>
          </a:p>
        </p:txBody>
      </p:sp>
      <p:sp>
        <p:nvSpPr>
          <p:cNvPr id="6" name="Text Placeholder 5"/>
          <p:cNvSpPr>
            <a:spLocks noGrp="1"/>
          </p:cNvSpPr>
          <p:nvPr>
            <p:ph type="body" sz="quarter" idx="13"/>
          </p:nvPr>
        </p:nvSpPr>
        <p:spPr/>
        <p:txBody>
          <a:bodyPr/>
          <a:lstStyle/>
          <a:p>
            <a:r>
              <a:rPr lang="en-US" dirty="0" smtClean="0"/>
              <a:t>Provided in partnership with INPEA, DAST Consulting and CISCO</a:t>
            </a:r>
            <a:endParaRPr lang="en-US" dirty="0"/>
          </a:p>
        </p:txBody>
      </p:sp>
    </p:spTree>
    <p:extLst>
      <p:ext uri="{BB962C8B-B14F-4D97-AF65-F5344CB8AC3E}">
        <p14:creationId xmlns:p14="http://schemas.microsoft.com/office/powerpoint/2010/main" val="196653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6257" y="984000"/>
            <a:ext cx="4920343" cy="2215991"/>
          </a:xfrm>
          <a:prstGeom prst="rect">
            <a:avLst/>
          </a:prstGeom>
        </p:spPr>
        <p:txBody>
          <a:bodyPr wrap="square">
            <a:spAutoFit/>
          </a:bodyPr>
          <a:lstStyle/>
          <a:p>
            <a:pPr algn="ctr"/>
            <a:r>
              <a:rPr lang="en-US" dirty="0"/>
              <a:t/>
            </a:r>
            <a:br>
              <a:rPr lang="en-US" dirty="0"/>
            </a:br>
            <a:r>
              <a:rPr lang="en-US" sz="2400" dirty="0"/>
              <a:t>Jen </a:t>
            </a:r>
            <a:r>
              <a:rPr lang="en-US" sz="2400" dirty="0" smtClean="0"/>
              <a:t>Messinger</a:t>
            </a:r>
          </a:p>
          <a:p>
            <a:pPr algn="ctr"/>
            <a:r>
              <a:rPr lang="en-US" sz="2400" dirty="0" smtClean="0"/>
              <a:t>Cisco Grants Strategy Team</a:t>
            </a:r>
          </a:p>
          <a:p>
            <a:pPr algn="ctr"/>
            <a:r>
              <a:rPr lang="en-US" sz="2400" dirty="0" smtClean="0"/>
              <a:t>919.927.1400</a:t>
            </a:r>
            <a:r>
              <a:rPr lang="en-US" sz="2400" dirty="0"/>
              <a:t/>
            </a:r>
            <a:br>
              <a:rPr lang="en-US" sz="2400" dirty="0"/>
            </a:br>
            <a:r>
              <a:rPr lang="en-US" sz="2400" dirty="0"/>
              <a:t>E-mail: jennifer.messinger@cisco.com</a:t>
            </a:r>
          </a:p>
        </p:txBody>
      </p:sp>
    </p:spTree>
    <p:extLst>
      <p:ext uri="{BB962C8B-B14F-4D97-AF65-F5344CB8AC3E}">
        <p14:creationId xmlns:p14="http://schemas.microsoft.com/office/powerpoint/2010/main" val="31276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subTitle" idx="1"/>
          </p:nvPr>
        </p:nvSpPr>
        <p:spPr>
          <a:xfrm>
            <a:off x="1972146" y="3771900"/>
            <a:ext cx="4876800" cy="1257300"/>
          </a:xfrm>
          <a:noFill/>
        </p:spPr>
        <p:txBody>
          <a:bodyPr lIns="82124" tIns="41061" rIns="82124" bIns="41061"/>
          <a:lstStyle/>
          <a:p>
            <a:pPr eaLnBrk="1" hangingPunct="1"/>
            <a:r>
              <a:rPr lang="en-US" altLang="en-US" sz="1800" b="1" dirty="0" smtClean="0">
                <a:solidFill>
                  <a:srgbClr val="5F5F5F"/>
                </a:solidFill>
              </a:rPr>
              <a:t>Jim Pantazi</a:t>
            </a:r>
          </a:p>
          <a:p>
            <a:pPr eaLnBrk="1" hangingPunct="1"/>
            <a:r>
              <a:rPr lang="en-US" altLang="en-US" sz="1800" b="1" dirty="0" smtClean="0">
                <a:solidFill>
                  <a:srgbClr val="5F5F5F"/>
                </a:solidFill>
              </a:rPr>
              <a:t>Financial Solutions Manager</a:t>
            </a:r>
          </a:p>
          <a:p>
            <a:pPr eaLnBrk="1" hangingPunct="1"/>
            <a:r>
              <a:rPr lang="en-US" altLang="en-US" sz="1800" b="1" dirty="0" smtClean="0">
                <a:solidFill>
                  <a:srgbClr val="5F5F5F"/>
                </a:solidFill>
              </a:rPr>
              <a:t>Cisco Capital</a:t>
            </a:r>
          </a:p>
          <a:p>
            <a:pPr eaLnBrk="1" hangingPunct="1"/>
            <a:r>
              <a:rPr lang="en-US" altLang="en-US" sz="1800" b="1" dirty="0" smtClean="0">
                <a:solidFill>
                  <a:srgbClr val="5F5F5F"/>
                </a:solidFill>
              </a:rPr>
              <a:t>(636) 735-2561</a:t>
            </a:r>
          </a:p>
          <a:p>
            <a:pPr eaLnBrk="1" hangingPunct="1"/>
            <a:endParaRPr lang="en-US" altLang="en-US" sz="2400" b="1" dirty="0" smtClean="0">
              <a:solidFill>
                <a:srgbClr val="5F5F5F"/>
              </a:solidFill>
            </a:endParaRPr>
          </a:p>
        </p:txBody>
      </p:sp>
      <p:pic>
        <p:nvPicPr>
          <p:cNvPr id="3075" name="Picture 3" descr="AF04288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8700"/>
            <a:ext cx="9144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0" y="1244286"/>
            <a:ext cx="4572000" cy="1257300"/>
          </a:xfrm>
        </p:spPr>
        <p:txBody>
          <a:bodyPr/>
          <a:lstStyle/>
          <a:p>
            <a:pPr eaLnBrk="1" hangingPunct="1">
              <a:defRPr/>
            </a:pPr>
            <a:r>
              <a:rPr lang="en-US" sz="2800" b="1" i="1" dirty="0" smtClean="0">
                <a:solidFill>
                  <a:srgbClr val="FF0000"/>
                </a:solidFill>
                <a:effectLst>
                  <a:outerShdw blurRad="38100" dist="38100" dir="2700000" algn="tl">
                    <a:srgbClr val="C0C0C0"/>
                  </a:outerShdw>
                </a:effectLst>
              </a:rPr>
              <a:t>Cisco Capital Overview</a:t>
            </a:r>
            <a:br>
              <a:rPr lang="en-US" sz="2800" b="1" i="1" dirty="0" smtClean="0">
                <a:solidFill>
                  <a:srgbClr val="FF0000"/>
                </a:solidFill>
                <a:effectLst>
                  <a:outerShdw blurRad="38100" dist="38100" dir="2700000" algn="tl">
                    <a:srgbClr val="C0C0C0"/>
                  </a:outerShdw>
                </a:effectLst>
              </a:rPr>
            </a:br>
            <a:r>
              <a:rPr lang="en-US" sz="2800" b="1" i="1" dirty="0" smtClean="0">
                <a:solidFill>
                  <a:srgbClr val="FF0000"/>
                </a:solidFill>
                <a:effectLst>
                  <a:outerShdw blurRad="38100" dist="38100" dir="2700000" algn="tl">
                    <a:srgbClr val="C0C0C0"/>
                  </a:outerShdw>
                </a:effectLst>
              </a:rPr>
              <a:t>Indiana Private Education</a:t>
            </a:r>
            <a:br>
              <a:rPr lang="en-US" sz="2800" b="1" i="1" dirty="0" smtClean="0">
                <a:solidFill>
                  <a:srgbClr val="FF0000"/>
                </a:solidFill>
                <a:effectLst>
                  <a:outerShdw blurRad="38100" dist="38100" dir="2700000" algn="tl">
                    <a:srgbClr val="C0C0C0"/>
                  </a:outerShdw>
                </a:effectLst>
              </a:rPr>
            </a:br>
            <a:r>
              <a:rPr lang="en-US" sz="2800" b="1" i="1" dirty="0" smtClean="0">
                <a:solidFill>
                  <a:srgbClr val="FF0000"/>
                </a:solidFill>
                <a:effectLst>
                  <a:outerShdw blurRad="38100" dist="38100" dir="2700000" algn="tl">
                    <a:srgbClr val="C0C0C0"/>
                  </a:outerShdw>
                </a:effectLst>
              </a:rPr>
              <a:t>May 19, 2014</a:t>
            </a:r>
          </a:p>
        </p:txBody>
      </p:sp>
      <p:grpSp>
        <p:nvGrpSpPr>
          <p:cNvPr id="3077" name="Group 5"/>
          <p:cNvGrpSpPr>
            <a:grpSpLocks noChangeAspect="1"/>
          </p:cNvGrpSpPr>
          <p:nvPr/>
        </p:nvGrpSpPr>
        <p:grpSpPr bwMode="auto">
          <a:xfrm>
            <a:off x="228600" y="114301"/>
            <a:ext cx="1219200" cy="721519"/>
            <a:chOff x="1244" y="2575"/>
            <a:chExt cx="1025" cy="808"/>
          </a:xfrm>
        </p:grpSpPr>
        <p:sp>
          <p:nvSpPr>
            <p:cNvPr id="3078" name="AutoShape 6"/>
            <p:cNvSpPr>
              <a:spLocks noChangeAspect="1" noChangeArrowheads="1"/>
            </p:cNvSpPr>
            <p:nvPr/>
          </p:nvSpPr>
          <p:spPr bwMode="auto">
            <a:xfrm>
              <a:off x="1244" y="2575"/>
              <a:ext cx="1025"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FontTx/>
                <a:buNone/>
              </a:pPr>
              <a:endParaRPr lang="en-US" altLang="en-US" sz="1800" smtClean="0">
                <a:solidFill>
                  <a:srgbClr val="000000"/>
                </a:solidFill>
              </a:endParaRPr>
            </a:p>
          </p:txBody>
        </p:sp>
        <p:sp>
          <p:nvSpPr>
            <p:cNvPr id="3079" name="Freeform 7"/>
            <p:cNvSpPr>
              <a:spLocks noEditPoints="1"/>
            </p:cNvSpPr>
            <p:nvPr/>
          </p:nvSpPr>
          <p:spPr bwMode="auto">
            <a:xfrm>
              <a:off x="1244" y="2575"/>
              <a:ext cx="1025" cy="281"/>
            </a:xfrm>
            <a:custGeom>
              <a:avLst/>
              <a:gdLst>
                <a:gd name="T0" fmla="*/ 3227 w 864"/>
                <a:gd name="T1" fmla="*/ 15172 h 237"/>
                <a:gd name="T2" fmla="*/ 1629 w 864"/>
                <a:gd name="T3" fmla="*/ 16744 h 237"/>
                <a:gd name="T4" fmla="*/ 0 w 864"/>
                <a:gd name="T5" fmla="*/ 15172 h 237"/>
                <a:gd name="T6" fmla="*/ 0 w 864"/>
                <a:gd name="T7" fmla="*/ 11803 h 237"/>
                <a:gd name="T8" fmla="*/ 1629 w 864"/>
                <a:gd name="T9" fmla="*/ 10269 h 237"/>
                <a:gd name="T10" fmla="*/ 3227 w 864"/>
                <a:gd name="T11" fmla="*/ 11803 h 237"/>
                <a:gd name="T12" fmla="*/ 3227 w 864"/>
                <a:gd name="T13" fmla="*/ 15172 h 237"/>
                <a:gd name="T14" fmla="*/ 11979 w 864"/>
                <a:gd name="T15" fmla="*/ 7575 h 237"/>
                <a:gd name="T16" fmla="*/ 10346 w 864"/>
                <a:gd name="T17" fmla="*/ 5972 h 237"/>
                <a:gd name="T18" fmla="*/ 8721 w 864"/>
                <a:gd name="T19" fmla="*/ 7575 h 237"/>
                <a:gd name="T20" fmla="*/ 8721 w 864"/>
                <a:gd name="T21" fmla="*/ 15172 h 237"/>
                <a:gd name="T22" fmla="*/ 10346 w 864"/>
                <a:gd name="T23" fmla="*/ 16744 h 237"/>
                <a:gd name="T24" fmla="*/ 11979 w 864"/>
                <a:gd name="T25" fmla="*/ 15172 h 237"/>
                <a:gd name="T26" fmla="*/ 11979 w 864"/>
                <a:gd name="T27" fmla="*/ 7575 h 237"/>
                <a:gd name="T28" fmla="*/ 20733 w 864"/>
                <a:gd name="T29" fmla="*/ 1618 h 237"/>
                <a:gd name="T30" fmla="*/ 19154 w 864"/>
                <a:gd name="T31" fmla="*/ 0 h 237"/>
                <a:gd name="T32" fmla="*/ 17607 w 864"/>
                <a:gd name="T33" fmla="*/ 1618 h 237"/>
                <a:gd name="T34" fmla="*/ 17607 w 864"/>
                <a:gd name="T35" fmla="*/ 18235 h 237"/>
                <a:gd name="T36" fmla="*/ 19154 w 864"/>
                <a:gd name="T37" fmla="*/ 19853 h 237"/>
                <a:gd name="T38" fmla="*/ 20733 w 864"/>
                <a:gd name="T39" fmla="*/ 18235 h 237"/>
                <a:gd name="T40" fmla="*/ 20733 w 864"/>
                <a:gd name="T41" fmla="*/ 1618 h 237"/>
                <a:gd name="T42" fmla="*/ 29545 w 864"/>
                <a:gd name="T43" fmla="*/ 7575 h 237"/>
                <a:gd name="T44" fmla="*/ 27944 w 864"/>
                <a:gd name="T45" fmla="*/ 5972 h 237"/>
                <a:gd name="T46" fmla="*/ 26376 w 864"/>
                <a:gd name="T47" fmla="*/ 7575 h 237"/>
                <a:gd name="T48" fmla="*/ 26376 w 864"/>
                <a:gd name="T49" fmla="*/ 15172 h 237"/>
                <a:gd name="T50" fmla="*/ 27944 w 864"/>
                <a:gd name="T51" fmla="*/ 16744 h 237"/>
                <a:gd name="T52" fmla="*/ 29545 w 864"/>
                <a:gd name="T53" fmla="*/ 15172 h 237"/>
                <a:gd name="T54" fmla="*/ 29545 w 864"/>
                <a:gd name="T55" fmla="*/ 7575 h 237"/>
                <a:gd name="T56" fmla="*/ 38308 w 864"/>
                <a:gd name="T57" fmla="*/ 11803 h 237"/>
                <a:gd name="T58" fmla="*/ 36823 w 864"/>
                <a:gd name="T59" fmla="*/ 10269 h 237"/>
                <a:gd name="T60" fmla="*/ 35050 w 864"/>
                <a:gd name="T61" fmla="*/ 11803 h 237"/>
                <a:gd name="T62" fmla="*/ 35050 w 864"/>
                <a:gd name="T63" fmla="*/ 15172 h 237"/>
                <a:gd name="T64" fmla="*/ 36823 w 864"/>
                <a:gd name="T65" fmla="*/ 16744 h 237"/>
                <a:gd name="T66" fmla="*/ 38308 w 864"/>
                <a:gd name="T67" fmla="*/ 15172 h 237"/>
                <a:gd name="T68" fmla="*/ 38308 w 864"/>
                <a:gd name="T69" fmla="*/ 11803 h 237"/>
                <a:gd name="T70" fmla="*/ 47009 w 864"/>
                <a:gd name="T71" fmla="*/ 7575 h 237"/>
                <a:gd name="T72" fmla="*/ 45446 w 864"/>
                <a:gd name="T73" fmla="*/ 5972 h 237"/>
                <a:gd name="T74" fmla="*/ 43889 w 864"/>
                <a:gd name="T75" fmla="*/ 7575 h 237"/>
                <a:gd name="T76" fmla="*/ 43889 w 864"/>
                <a:gd name="T77" fmla="*/ 15172 h 237"/>
                <a:gd name="T78" fmla="*/ 45446 w 864"/>
                <a:gd name="T79" fmla="*/ 16744 h 237"/>
                <a:gd name="T80" fmla="*/ 47009 w 864"/>
                <a:gd name="T81" fmla="*/ 15172 h 237"/>
                <a:gd name="T82" fmla="*/ 47009 w 864"/>
                <a:gd name="T83" fmla="*/ 7575 h 237"/>
                <a:gd name="T84" fmla="*/ 56001 w 864"/>
                <a:gd name="T85" fmla="*/ 1618 h 237"/>
                <a:gd name="T86" fmla="*/ 54340 w 864"/>
                <a:gd name="T87" fmla="*/ 0 h 237"/>
                <a:gd name="T88" fmla="*/ 52727 w 864"/>
                <a:gd name="T89" fmla="*/ 1618 h 237"/>
                <a:gd name="T90" fmla="*/ 52727 w 864"/>
                <a:gd name="T91" fmla="*/ 18235 h 237"/>
                <a:gd name="T92" fmla="*/ 54340 w 864"/>
                <a:gd name="T93" fmla="*/ 19853 h 237"/>
                <a:gd name="T94" fmla="*/ 56001 w 864"/>
                <a:gd name="T95" fmla="*/ 18235 h 237"/>
                <a:gd name="T96" fmla="*/ 56001 w 864"/>
                <a:gd name="T97" fmla="*/ 1618 h 237"/>
                <a:gd name="T98" fmla="*/ 64690 w 864"/>
                <a:gd name="T99" fmla="*/ 7575 h 237"/>
                <a:gd name="T100" fmla="*/ 63099 w 864"/>
                <a:gd name="T101" fmla="*/ 5972 h 237"/>
                <a:gd name="T102" fmla="*/ 61518 w 864"/>
                <a:gd name="T103" fmla="*/ 7575 h 237"/>
                <a:gd name="T104" fmla="*/ 61518 w 864"/>
                <a:gd name="T105" fmla="*/ 15172 h 237"/>
                <a:gd name="T106" fmla="*/ 63099 w 864"/>
                <a:gd name="T107" fmla="*/ 16744 h 237"/>
                <a:gd name="T108" fmla="*/ 64690 w 864"/>
                <a:gd name="T109" fmla="*/ 15172 h 237"/>
                <a:gd name="T110" fmla="*/ 64690 w 864"/>
                <a:gd name="T111" fmla="*/ 7575 h 237"/>
                <a:gd name="T112" fmla="*/ 73473 w 864"/>
                <a:gd name="T113" fmla="*/ 11803 h 237"/>
                <a:gd name="T114" fmla="*/ 71858 w 864"/>
                <a:gd name="T115" fmla="*/ 10269 h 237"/>
                <a:gd name="T116" fmla="*/ 70242 w 864"/>
                <a:gd name="T117" fmla="*/ 11803 h 237"/>
                <a:gd name="T118" fmla="*/ 70242 w 864"/>
                <a:gd name="T119" fmla="*/ 15172 h 237"/>
                <a:gd name="T120" fmla="*/ 71858 w 864"/>
                <a:gd name="T121" fmla="*/ 16744 h 237"/>
                <a:gd name="T122" fmla="*/ 73473 w 864"/>
                <a:gd name="T123" fmla="*/ 15172 h 237"/>
                <a:gd name="T124" fmla="*/ 73473 w 864"/>
                <a:gd name="T125" fmla="*/ 11803 h 2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64"/>
                <a:gd name="T190" fmla="*/ 0 h 237"/>
                <a:gd name="T191" fmla="*/ 864 w 864"/>
                <a:gd name="T192" fmla="*/ 237 h 2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64" h="237">
                  <a:moveTo>
                    <a:pt x="38" y="181"/>
                  </a:moveTo>
                  <a:cubicBezTo>
                    <a:pt x="38" y="191"/>
                    <a:pt x="29" y="200"/>
                    <a:pt x="19" y="200"/>
                  </a:cubicBezTo>
                  <a:cubicBezTo>
                    <a:pt x="8" y="200"/>
                    <a:pt x="0" y="191"/>
                    <a:pt x="0" y="181"/>
                  </a:cubicBezTo>
                  <a:cubicBezTo>
                    <a:pt x="0" y="141"/>
                    <a:pt x="0" y="141"/>
                    <a:pt x="0" y="141"/>
                  </a:cubicBezTo>
                  <a:cubicBezTo>
                    <a:pt x="0" y="131"/>
                    <a:pt x="8" y="123"/>
                    <a:pt x="19" y="123"/>
                  </a:cubicBezTo>
                  <a:cubicBezTo>
                    <a:pt x="29" y="123"/>
                    <a:pt x="38" y="131"/>
                    <a:pt x="38" y="141"/>
                  </a:cubicBezTo>
                  <a:lnTo>
                    <a:pt x="38" y="181"/>
                  </a:lnTo>
                  <a:close/>
                  <a:moveTo>
                    <a:pt x="141" y="90"/>
                  </a:moveTo>
                  <a:cubicBezTo>
                    <a:pt x="141" y="79"/>
                    <a:pt x="132" y="71"/>
                    <a:pt x="122" y="71"/>
                  </a:cubicBezTo>
                  <a:cubicBezTo>
                    <a:pt x="112" y="71"/>
                    <a:pt x="103" y="79"/>
                    <a:pt x="103" y="90"/>
                  </a:cubicBezTo>
                  <a:cubicBezTo>
                    <a:pt x="103" y="181"/>
                    <a:pt x="103" y="181"/>
                    <a:pt x="103" y="181"/>
                  </a:cubicBezTo>
                  <a:cubicBezTo>
                    <a:pt x="103" y="191"/>
                    <a:pt x="112" y="200"/>
                    <a:pt x="122" y="200"/>
                  </a:cubicBezTo>
                  <a:cubicBezTo>
                    <a:pt x="132" y="200"/>
                    <a:pt x="141" y="191"/>
                    <a:pt x="141" y="181"/>
                  </a:cubicBezTo>
                  <a:lnTo>
                    <a:pt x="141" y="90"/>
                  </a:lnTo>
                  <a:close/>
                  <a:moveTo>
                    <a:pt x="244" y="19"/>
                  </a:moveTo>
                  <a:cubicBezTo>
                    <a:pt x="244" y="9"/>
                    <a:pt x="236" y="0"/>
                    <a:pt x="225" y="0"/>
                  </a:cubicBezTo>
                  <a:cubicBezTo>
                    <a:pt x="215" y="0"/>
                    <a:pt x="207" y="9"/>
                    <a:pt x="207" y="19"/>
                  </a:cubicBezTo>
                  <a:cubicBezTo>
                    <a:pt x="207" y="218"/>
                    <a:pt x="207" y="218"/>
                    <a:pt x="207" y="218"/>
                  </a:cubicBezTo>
                  <a:cubicBezTo>
                    <a:pt x="207" y="229"/>
                    <a:pt x="215" y="237"/>
                    <a:pt x="225" y="237"/>
                  </a:cubicBezTo>
                  <a:cubicBezTo>
                    <a:pt x="236" y="237"/>
                    <a:pt x="244" y="229"/>
                    <a:pt x="244" y="218"/>
                  </a:cubicBezTo>
                  <a:lnTo>
                    <a:pt x="244" y="19"/>
                  </a:lnTo>
                  <a:close/>
                  <a:moveTo>
                    <a:pt x="348" y="90"/>
                  </a:moveTo>
                  <a:cubicBezTo>
                    <a:pt x="348" y="79"/>
                    <a:pt x="339" y="71"/>
                    <a:pt x="329" y="71"/>
                  </a:cubicBezTo>
                  <a:cubicBezTo>
                    <a:pt x="318" y="71"/>
                    <a:pt x="310" y="79"/>
                    <a:pt x="310" y="90"/>
                  </a:cubicBezTo>
                  <a:cubicBezTo>
                    <a:pt x="310" y="181"/>
                    <a:pt x="310" y="181"/>
                    <a:pt x="310" y="181"/>
                  </a:cubicBezTo>
                  <a:cubicBezTo>
                    <a:pt x="310" y="191"/>
                    <a:pt x="318" y="200"/>
                    <a:pt x="329" y="200"/>
                  </a:cubicBezTo>
                  <a:cubicBezTo>
                    <a:pt x="339" y="200"/>
                    <a:pt x="348" y="191"/>
                    <a:pt x="348" y="181"/>
                  </a:cubicBezTo>
                  <a:lnTo>
                    <a:pt x="348" y="90"/>
                  </a:lnTo>
                  <a:close/>
                  <a:moveTo>
                    <a:pt x="451" y="141"/>
                  </a:moveTo>
                  <a:cubicBezTo>
                    <a:pt x="451" y="131"/>
                    <a:pt x="442" y="123"/>
                    <a:pt x="432" y="123"/>
                  </a:cubicBezTo>
                  <a:cubicBezTo>
                    <a:pt x="422" y="123"/>
                    <a:pt x="413" y="131"/>
                    <a:pt x="413" y="141"/>
                  </a:cubicBezTo>
                  <a:cubicBezTo>
                    <a:pt x="413" y="181"/>
                    <a:pt x="413" y="181"/>
                    <a:pt x="413" y="181"/>
                  </a:cubicBezTo>
                  <a:cubicBezTo>
                    <a:pt x="413" y="191"/>
                    <a:pt x="422" y="200"/>
                    <a:pt x="432" y="200"/>
                  </a:cubicBezTo>
                  <a:cubicBezTo>
                    <a:pt x="442" y="200"/>
                    <a:pt x="451" y="191"/>
                    <a:pt x="451" y="181"/>
                  </a:cubicBezTo>
                  <a:lnTo>
                    <a:pt x="451" y="141"/>
                  </a:lnTo>
                  <a:close/>
                  <a:moveTo>
                    <a:pt x="554" y="90"/>
                  </a:moveTo>
                  <a:cubicBezTo>
                    <a:pt x="554" y="79"/>
                    <a:pt x="546" y="71"/>
                    <a:pt x="535" y="71"/>
                  </a:cubicBezTo>
                  <a:cubicBezTo>
                    <a:pt x="525" y="71"/>
                    <a:pt x="517" y="79"/>
                    <a:pt x="517" y="90"/>
                  </a:cubicBezTo>
                  <a:cubicBezTo>
                    <a:pt x="517" y="181"/>
                    <a:pt x="517" y="181"/>
                    <a:pt x="517" y="181"/>
                  </a:cubicBezTo>
                  <a:cubicBezTo>
                    <a:pt x="517" y="191"/>
                    <a:pt x="525" y="200"/>
                    <a:pt x="535" y="200"/>
                  </a:cubicBezTo>
                  <a:cubicBezTo>
                    <a:pt x="546" y="200"/>
                    <a:pt x="554" y="191"/>
                    <a:pt x="554" y="181"/>
                  </a:cubicBezTo>
                  <a:lnTo>
                    <a:pt x="554" y="90"/>
                  </a:lnTo>
                  <a:close/>
                  <a:moveTo>
                    <a:pt x="658" y="19"/>
                  </a:moveTo>
                  <a:cubicBezTo>
                    <a:pt x="658" y="9"/>
                    <a:pt x="649" y="0"/>
                    <a:pt x="639" y="0"/>
                  </a:cubicBezTo>
                  <a:cubicBezTo>
                    <a:pt x="628" y="0"/>
                    <a:pt x="620" y="9"/>
                    <a:pt x="620" y="19"/>
                  </a:cubicBezTo>
                  <a:cubicBezTo>
                    <a:pt x="620" y="218"/>
                    <a:pt x="620" y="218"/>
                    <a:pt x="620" y="218"/>
                  </a:cubicBezTo>
                  <a:cubicBezTo>
                    <a:pt x="620" y="229"/>
                    <a:pt x="628" y="237"/>
                    <a:pt x="639" y="237"/>
                  </a:cubicBezTo>
                  <a:cubicBezTo>
                    <a:pt x="649" y="237"/>
                    <a:pt x="658" y="229"/>
                    <a:pt x="658" y="218"/>
                  </a:cubicBezTo>
                  <a:lnTo>
                    <a:pt x="658" y="19"/>
                  </a:lnTo>
                  <a:close/>
                  <a:moveTo>
                    <a:pt x="761" y="90"/>
                  </a:moveTo>
                  <a:cubicBezTo>
                    <a:pt x="761" y="79"/>
                    <a:pt x="752" y="71"/>
                    <a:pt x="742" y="71"/>
                  </a:cubicBezTo>
                  <a:cubicBezTo>
                    <a:pt x="732" y="71"/>
                    <a:pt x="723" y="79"/>
                    <a:pt x="723" y="90"/>
                  </a:cubicBezTo>
                  <a:cubicBezTo>
                    <a:pt x="723" y="181"/>
                    <a:pt x="723" y="181"/>
                    <a:pt x="723" y="181"/>
                  </a:cubicBezTo>
                  <a:cubicBezTo>
                    <a:pt x="723" y="191"/>
                    <a:pt x="732" y="200"/>
                    <a:pt x="742" y="200"/>
                  </a:cubicBezTo>
                  <a:cubicBezTo>
                    <a:pt x="752" y="200"/>
                    <a:pt x="761" y="191"/>
                    <a:pt x="761" y="181"/>
                  </a:cubicBezTo>
                  <a:lnTo>
                    <a:pt x="761" y="90"/>
                  </a:lnTo>
                  <a:close/>
                  <a:moveTo>
                    <a:pt x="864" y="141"/>
                  </a:moveTo>
                  <a:cubicBezTo>
                    <a:pt x="864" y="131"/>
                    <a:pt x="856" y="123"/>
                    <a:pt x="845" y="123"/>
                  </a:cubicBezTo>
                  <a:cubicBezTo>
                    <a:pt x="835" y="123"/>
                    <a:pt x="826" y="131"/>
                    <a:pt x="826" y="141"/>
                  </a:cubicBezTo>
                  <a:cubicBezTo>
                    <a:pt x="826" y="181"/>
                    <a:pt x="826" y="181"/>
                    <a:pt x="826" y="181"/>
                  </a:cubicBezTo>
                  <a:cubicBezTo>
                    <a:pt x="826" y="191"/>
                    <a:pt x="835" y="200"/>
                    <a:pt x="845" y="200"/>
                  </a:cubicBezTo>
                  <a:cubicBezTo>
                    <a:pt x="856" y="200"/>
                    <a:pt x="864" y="191"/>
                    <a:pt x="864" y="181"/>
                  </a:cubicBezTo>
                  <a:lnTo>
                    <a:pt x="864" y="141"/>
                  </a:lnTo>
                  <a:close/>
                </a:path>
              </a:pathLst>
            </a:custGeom>
            <a:solidFill>
              <a:srgbClr val="015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000000"/>
                </a:solidFill>
              </a:endParaRPr>
            </a:p>
          </p:txBody>
        </p:sp>
        <p:sp>
          <p:nvSpPr>
            <p:cNvPr id="3080" name="Freeform 8"/>
            <p:cNvSpPr>
              <a:spLocks noEditPoints="1"/>
            </p:cNvSpPr>
            <p:nvPr/>
          </p:nvSpPr>
          <p:spPr bwMode="auto">
            <a:xfrm>
              <a:off x="1337" y="2931"/>
              <a:ext cx="839" cy="185"/>
            </a:xfrm>
            <a:custGeom>
              <a:avLst/>
              <a:gdLst>
                <a:gd name="T0" fmla="*/ 16882 w 708"/>
                <a:gd name="T1" fmla="*/ 12871 h 156"/>
                <a:gd name="T2" fmla="*/ 13729 w 708"/>
                <a:gd name="T3" fmla="*/ 12871 h 156"/>
                <a:gd name="T4" fmla="*/ 13729 w 708"/>
                <a:gd name="T5" fmla="*/ 279 h 156"/>
                <a:gd name="T6" fmla="*/ 16882 w 708"/>
                <a:gd name="T7" fmla="*/ 279 h 156"/>
                <a:gd name="T8" fmla="*/ 16882 w 708"/>
                <a:gd name="T9" fmla="*/ 12871 h 156"/>
                <a:gd name="T10" fmla="*/ 42076 w 708"/>
                <a:gd name="T11" fmla="*/ 393 h 156"/>
                <a:gd name="T12" fmla="*/ 39169 w 708"/>
                <a:gd name="T13" fmla="*/ 0 h 156"/>
                <a:gd name="T14" fmla="*/ 32669 w 708"/>
                <a:gd name="T15" fmla="*/ 6507 h 156"/>
                <a:gd name="T16" fmla="*/ 39169 w 708"/>
                <a:gd name="T17" fmla="*/ 13093 h 156"/>
                <a:gd name="T18" fmla="*/ 42076 w 708"/>
                <a:gd name="T19" fmla="*/ 12584 h 156"/>
                <a:gd name="T20" fmla="*/ 42076 w 708"/>
                <a:gd name="T21" fmla="*/ 9237 h 156"/>
                <a:gd name="T22" fmla="*/ 39453 w 708"/>
                <a:gd name="T23" fmla="*/ 9977 h 156"/>
                <a:gd name="T24" fmla="*/ 36045 w 708"/>
                <a:gd name="T25" fmla="*/ 6507 h 156"/>
                <a:gd name="T26" fmla="*/ 39453 w 708"/>
                <a:gd name="T27" fmla="*/ 3203 h 156"/>
                <a:gd name="T28" fmla="*/ 42076 w 708"/>
                <a:gd name="T29" fmla="*/ 3871 h 156"/>
                <a:gd name="T30" fmla="*/ 42076 w 708"/>
                <a:gd name="T31" fmla="*/ 393 h 156"/>
                <a:gd name="T32" fmla="*/ 9413 w 708"/>
                <a:gd name="T33" fmla="*/ 393 h 156"/>
                <a:gd name="T34" fmla="*/ 6641 w 708"/>
                <a:gd name="T35" fmla="*/ 0 h 156"/>
                <a:gd name="T36" fmla="*/ 0 w 708"/>
                <a:gd name="T37" fmla="*/ 6507 h 156"/>
                <a:gd name="T38" fmla="*/ 6641 w 708"/>
                <a:gd name="T39" fmla="*/ 13093 h 156"/>
                <a:gd name="T40" fmla="*/ 9413 w 708"/>
                <a:gd name="T41" fmla="*/ 12584 h 156"/>
                <a:gd name="T42" fmla="*/ 9413 w 708"/>
                <a:gd name="T43" fmla="*/ 9237 h 156"/>
                <a:gd name="T44" fmla="*/ 6761 w 708"/>
                <a:gd name="T45" fmla="*/ 9977 h 156"/>
                <a:gd name="T46" fmla="*/ 3428 w 708"/>
                <a:gd name="T47" fmla="*/ 6507 h 156"/>
                <a:gd name="T48" fmla="*/ 6761 w 708"/>
                <a:gd name="T49" fmla="*/ 3203 h 156"/>
                <a:gd name="T50" fmla="*/ 9413 w 708"/>
                <a:gd name="T51" fmla="*/ 3871 h 156"/>
                <a:gd name="T52" fmla="*/ 9413 w 708"/>
                <a:gd name="T53" fmla="*/ 393 h 156"/>
                <a:gd name="T54" fmla="*/ 51920 w 708"/>
                <a:gd name="T55" fmla="*/ 0 h 156"/>
                <a:gd name="T56" fmla="*/ 45445 w 708"/>
                <a:gd name="T57" fmla="*/ 6507 h 156"/>
                <a:gd name="T58" fmla="*/ 51920 w 708"/>
                <a:gd name="T59" fmla="*/ 13093 h 156"/>
                <a:gd name="T60" fmla="*/ 58475 w 708"/>
                <a:gd name="T61" fmla="*/ 6507 h 156"/>
                <a:gd name="T62" fmla="*/ 51920 w 708"/>
                <a:gd name="T63" fmla="*/ 0 h 156"/>
                <a:gd name="T64" fmla="*/ 55242 w 708"/>
                <a:gd name="T65" fmla="*/ 6507 h 156"/>
                <a:gd name="T66" fmla="*/ 51920 w 708"/>
                <a:gd name="T67" fmla="*/ 9871 h 156"/>
                <a:gd name="T68" fmla="*/ 48705 w 708"/>
                <a:gd name="T69" fmla="*/ 6507 h 156"/>
                <a:gd name="T70" fmla="*/ 51920 w 708"/>
                <a:gd name="T71" fmla="*/ 3203 h 156"/>
                <a:gd name="T72" fmla="*/ 55242 w 708"/>
                <a:gd name="T73" fmla="*/ 650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08"/>
                <a:gd name="T112" fmla="*/ 0 h 156"/>
                <a:gd name="T113" fmla="*/ 708 w 708"/>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08" h="156">
                  <a:moveTo>
                    <a:pt x="204" y="153"/>
                  </a:moveTo>
                  <a:cubicBezTo>
                    <a:pt x="166" y="153"/>
                    <a:pt x="166" y="153"/>
                    <a:pt x="166" y="153"/>
                  </a:cubicBezTo>
                  <a:cubicBezTo>
                    <a:pt x="166" y="3"/>
                    <a:pt x="166" y="3"/>
                    <a:pt x="166" y="3"/>
                  </a:cubicBezTo>
                  <a:cubicBezTo>
                    <a:pt x="204" y="3"/>
                    <a:pt x="204" y="3"/>
                    <a:pt x="204" y="3"/>
                  </a:cubicBezTo>
                  <a:lnTo>
                    <a:pt x="204" y="153"/>
                  </a:lnTo>
                  <a:close/>
                  <a:moveTo>
                    <a:pt x="510" y="5"/>
                  </a:moveTo>
                  <a:cubicBezTo>
                    <a:pt x="506" y="4"/>
                    <a:pt x="493" y="0"/>
                    <a:pt x="475" y="0"/>
                  </a:cubicBezTo>
                  <a:cubicBezTo>
                    <a:pt x="429" y="0"/>
                    <a:pt x="395" y="33"/>
                    <a:pt x="395" y="78"/>
                  </a:cubicBezTo>
                  <a:cubicBezTo>
                    <a:pt x="395" y="126"/>
                    <a:pt x="433" y="156"/>
                    <a:pt x="475" y="156"/>
                  </a:cubicBezTo>
                  <a:cubicBezTo>
                    <a:pt x="492" y="156"/>
                    <a:pt x="505" y="152"/>
                    <a:pt x="510" y="150"/>
                  </a:cubicBezTo>
                  <a:cubicBezTo>
                    <a:pt x="510" y="110"/>
                    <a:pt x="510" y="110"/>
                    <a:pt x="510" y="110"/>
                  </a:cubicBezTo>
                  <a:cubicBezTo>
                    <a:pt x="508" y="111"/>
                    <a:pt x="496" y="118"/>
                    <a:pt x="478" y="118"/>
                  </a:cubicBezTo>
                  <a:cubicBezTo>
                    <a:pt x="453" y="118"/>
                    <a:pt x="436" y="100"/>
                    <a:pt x="436" y="78"/>
                  </a:cubicBezTo>
                  <a:cubicBezTo>
                    <a:pt x="436" y="55"/>
                    <a:pt x="453" y="38"/>
                    <a:pt x="478" y="38"/>
                  </a:cubicBezTo>
                  <a:cubicBezTo>
                    <a:pt x="496" y="38"/>
                    <a:pt x="508" y="45"/>
                    <a:pt x="510" y="46"/>
                  </a:cubicBezTo>
                  <a:lnTo>
                    <a:pt x="510" y="5"/>
                  </a:lnTo>
                  <a:close/>
                  <a:moveTo>
                    <a:pt x="114" y="5"/>
                  </a:moveTo>
                  <a:cubicBezTo>
                    <a:pt x="111" y="4"/>
                    <a:pt x="98" y="0"/>
                    <a:pt x="80" y="0"/>
                  </a:cubicBezTo>
                  <a:cubicBezTo>
                    <a:pt x="34" y="0"/>
                    <a:pt x="0" y="33"/>
                    <a:pt x="0" y="78"/>
                  </a:cubicBezTo>
                  <a:cubicBezTo>
                    <a:pt x="0" y="126"/>
                    <a:pt x="37" y="156"/>
                    <a:pt x="80" y="156"/>
                  </a:cubicBezTo>
                  <a:cubicBezTo>
                    <a:pt x="97" y="156"/>
                    <a:pt x="110" y="152"/>
                    <a:pt x="114" y="150"/>
                  </a:cubicBezTo>
                  <a:cubicBezTo>
                    <a:pt x="114" y="110"/>
                    <a:pt x="114" y="110"/>
                    <a:pt x="114" y="110"/>
                  </a:cubicBezTo>
                  <a:cubicBezTo>
                    <a:pt x="113" y="111"/>
                    <a:pt x="100" y="118"/>
                    <a:pt x="82" y="118"/>
                  </a:cubicBezTo>
                  <a:cubicBezTo>
                    <a:pt x="57" y="118"/>
                    <a:pt x="41" y="100"/>
                    <a:pt x="41" y="78"/>
                  </a:cubicBezTo>
                  <a:cubicBezTo>
                    <a:pt x="41" y="55"/>
                    <a:pt x="58" y="38"/>
                    <a:pt x="82" y="38"/>
                  </a:cubicBezTo>
                  <a:cubicBezTo>
                    <a:pt x="101" y="38"/>
                    <a:pt x="113" y="45"/>
                    <a:pt x="114" y="46"/>
                  </a:cubicBezTo>
                  <a:lnTo>
                    <a:pt x="114" y="5"/>
                  </a:lnTo>
                  <a:close/>
                  <a:moveTo>
                    <a:pt x="629" y="0"/>
                  </a:moveTo>
                  <a:cubicBezTo>
                    <a:pt x="583" y="0"/>
                    <a:pt x="550" y="35"/>
                    <a:pt x="550" y="78"/>
                  </a:cubicBezTo>
                  <a:cubicBezTo>
                    <a:pt x="550" y="121"/>
                    <a:pt x="583" y="156"/>
                    <a:pt x="629" y="156"/>
                  </a:cubicBezTo>
                  <a:cubicBezTo>
                    <a:pt x="675" y="156"/>
                    <a:pt x="708" y="121"/>
                    <a:pt x="708" y="78"/>
                  </a:cubicBezTo>
                  <a:cubicBezTo>
                    <a:pt x="708" y="35"/>
                    <a:pt x="675" y="0"/>
                    <a:pt x="629" y="0"/>
                  </a:cubicBezTo>
                  <a:close/>
                  <a:moveTo>
                    <a:pt x="668" y="78"/>
                  </a:moveTo>
                  <a:cubicBezTo>
                    <a:pt x="668" y="100"/>
                    <a:pt x="651" y="117"/>
                    <a:pt x="629" y="117"/>
                  </a:cubicBezTo>
                  <a:cubicBezTo>
                    <a:pt x="606" y="117"/>
                    <a:pt x="590" y="100"/>
                    <a:pt x="590" y="78"/>
                  </a:cubicBezTo>
                  <a:cubicBezTo>
                    <a:pt x="590" y="56"/>
                    <a:pt x="606" y="38"/>
                    <a:pt x="629" y="38"/>
                  </a:cubicBezTo>
                  <a:cubicBezTo>
                    <a:pt x="651" y="38"/>
                    <a:pt x="668" y="56"/>
                    <a:pt x="668" y="78"/>
                  </a:cubicBezTo>
                  <a:close/>
                </a:path>
              </a:pathLst>
            </a:custGeom>
            <a:solidFill>
              <a:srgbClr val="B2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000000"/>
                </a:solidFill>
              </a:endParaRPr>
            </a:p>
          </p:txBody>
        </p:sp>
        <p:sp>
          <p:nvSpPr>
            <p:cNvPr id="3081" name="Freeform 9"/>
            <p:cNvSpPr>
              <a:spLocks noEditPoints="1"/>
            </p:cNvSpPr>
            <p:nvPr/>
          </p:nvSpPr>
          <p:spPr bwMode="auto">
            <a:xfrm>
              <a:off x="1463" y="3229"/>
              <a:ext cx="587" cy="154"/>
            </a:xfrm>
            <a:custGeom>
              <a:avLst/>
              <a:gdLst>
                <a:gd name="T0" fmla="*/ 4387 w 494"/>
                <a:gd name="T1" fmla="*/ 8552 h 130"/>
                <a:gd name="T2" fmla="*/ 4387 w 494"/>
                <a:gd name="T3" fmla="*/ 0 h 130"/>
                <a:gd name="T4" fmla="*/ 6298 w 494"/>
                <a:gd name="T5" fmla="*/ 2957 h 130"/>
                <a:gd name="T6" fmla="*/ 1978 w 494"/>
                <a:gd name="T7" fmla="*/ 4223 h 130"/>
                <a:gd name="T8" fmla="*/ 6373 w 494"/>
                <a:gd name="T9" fmla="*/ 5282 h 130"/>
                <a:gd name="T10" fmla="*/ 12682 w 494"/>
                <a:gd name="T11" fmla="*/ 2264 h 130"/>
                <a:gd name="T12" fmla="*/ 15670 w 494"/>
                <a:gd name="T13" fmla="*/ 7021 h 130"/>
                <a:gd name="T14" fmla="*/ 13981 w 494"/>
                <a:gd name="T15" fmla="*/ 8317 h 130"/>
                <a:gd name="T16" fmla="*/ 13948 w 494"/>
                <a:gd name="T17" fmla="*/ 7646 h 130"/>
                <a:gd name="T18" fmla="*/ 9466 w 494"/>
                <a:gd name="T19" fmla="*/ 6601 h 130"/>
                <a:gd name="T20" fmla="*/ 13768 w 494"/>
                <a:gd name="T21" fmla="*/ 4493 h 130"/>
                <a:gd name="T22" fmla="*/ 12682 w 494"/>
                <a:gd name="T23" fmla="*/ 3424 h 130"/>
                <a:gd name="T24" fmla="*/ 9686 w 494"/>
                <a:gd name="T25" fmla="*/ 4223 h 130"/>
                <a:gd name="T26" fmla="*/ 12706 w 494"/>
                <a:gd name="T27" fmla="*/ 5645 h 130"/>
                <a:gd name="T28" fmla="*/ 12556 w 494"/>
                <a:gd name="T29" fmla="*/ 7412 h 130"/>
                <a:gd name="T30" fmla="*/ 13768 w 494"/>
                <a:gd name="T31" fmla="*/ 5626 h 130"/>
                <a:gd name="T32" fmla="*/ 21067 w 494"/>
                <a:gd name="T33" fmla="*/ 8529 h 130"/>
                <a:gd name="T34" fmla="*/ 19310 w 494"/>
                <a:gd name="T35" fmla="*/ 7895 h 130"/>
                <a:gd name="T36" fmla="*/ 17431 w 494"/>
                <a:gd name="T37" fmla="*/ 10617 h 130"/>
                <a:gd name="T38" fmla="*/ 17336 w 494"/>
                <a:gd name="T39" fmla="*/ 2496 h 130"/>
                <a:gd name="T40" fmla="*/ 19061 w 494"/>
                <a:gd name="T41" fmla="*/ 3094 h 130"/>
                <a:gd name="T42" fmla="*/ 21067 w 494"/>
                <a:gd name="T43" fmla="*/ 2264 h 130"/>
                <a:gd name="T44" fmla="*/ 21067 w 494"/>
                <a:gd name="T45" fmla="*/ 8529 h 130"/>
                <a:gd name="T46" fmla="*/ 22125 w 494"/>
                <a:gd name="T47" fmla="*/ 5369 h 130"/>
                <a:gd name="T48" fmla="*/ 19118 w 494"/>
                <a:gd name="T49" fmla="*/ 5369 h 130"/>
                <a:gd name="T50" fmla="*/ 27265 w 494"/>
                <a:gd name="T51" fmla="*/ 1613 h 130"/>
                <a:gd name="T52" fmla="*/ 25330 w 494"/>
                <a:gd name="T53" fmla="*/ 2 h 130"/>
                <a:gd name="T54" fmla="*/ 27265 w 494"/>
                <a:gd name="T55" fmla="*/ 1613 h 130"/>
                <a:gd name="T56" fmla="*/ 25330 w 494"/>
                <a:gd name="T57" fmla="*/ 2496 h 130"/>
                <a:gd name="T58" fmla="*/ 27265 w 494"/>
                <a:gd name="T59" fmla="*/ 8317 h 130"/>
                <a:gd name="T60" fmla="*/ 32910 w 494"/>
                <a:gd name="T61" fmla="*/ 7219 h 130"/>
                <a:gd name="T62" fmla="*/ 31993 w 494"/>
                <a:gd name="T63" fmla="*/ 8529 h 130"/>
                <a:gd name="T64" fmla="*/ 29746 w 494"/>
                <a:gd name="T65" fmla="*/ 3565 h 130"/>
                <a:gd name="T66" fmla="*/ 28655 w 494"/>
                <a:gd name="T67" fmla="*/ 2496 h 130"/>
                <a:gd name="T68" fmla="*/ 29746 w 494"/>
                <a:gd name="T69" fmla="*/ 820 h 130"/>
                <a:gd name="T70" fmla="*/ 31640 w 494"/>
                <a:gd name="T71" fmla="*/ 2496 h 130"/>
                <a:gd name="T72" fmla="*/ 32910 w 494"/>
                <a:gd name="T73" fmla="*/ 3565 h 130"/>
                <a:gd name="T74" fmla="*/ 31640 w 494"/>
                <a:gd name="T75" fmla="*/ 6454 h 130"/>
                <a:gd name="T76" fmla="*/ 32910 w 494"/>
                <a:gd name="T77" fmla="*/ 7219 h 130"/>
                <a:gd name="T78" fmla="*/ 40370 w 494"/>
                <a:gd name="T79" fmla="*/ 4493 h 130"/>
                <a:gd name="T80" fmla="*/ 40415 w 494"/>
                <a:gd name="T81" fmla="*/ 8317 h 130"/>
                <a:gd name="T82" fmla="*/ 38527 w 494"/>
                <a:gd name="T83" fmla="*/ 7646 h 130"/>
                <a:gd name="T84" fmla="*/ 36585 w 494"/>
                <a:gd name="T85" fmla="*/ 8529 h 130"/>
                <a:gd name="T86" fmla="*/ 36771 w 494"/>
                <a:gd name="T87" fmla="*/ 4765 h 130"/>
                <a:gd name="T88" fmla="*/ 38497 w 494"/>
                <a:gd name="T89" fmla="*/ 4342 h 130"/>
                <a:gd name="T90" fmla="*/ 36156 w 494"/>
                <a:gd name="T91" fmla="*/ 4223 h 130"/>
                <a:gd name="T92" fmla="*/ 37311 w 494"/>
                <a:gd name="T93" fmla="*/ 2264 h 130"/>
                <a:gd name="T94" fmla="*/ 36141 w 494"/>
                <a:gd name="T95" fmla="*/ 6601 h 130"/>
                <a:gd name="T96" fmla="*/ 38497 w 494"/>
                <a:gd name="T97" fmla="*/ 5927 h 130"/>
                <a:gd name="T98" fmla="*/ 37576 w 494"/>
                <a:gd name="T99" fmla="*/ 5645 h 130"/>
                <a:gd name="T100" fmla="*/ 41966 w 494"/>
                <a:gd name="T101" fmla="*/ 2 h 130"/>
                <a:gd name="T102" fmla="*/ 43793 w 494"/>
                <a:gd name="T103" fmla="*/ 8317 h 1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4"/>
                <a:gd name="T157" fmla="*/ 0 h 130"/>
                <a:gd name="T158" fmla="*/ 494 w 494"/>
                <a:gd name="T159" fmla="*/ 130 h 1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4" h="130">
                  <a:moveTo>
                    <a:pt x="94" y="64"/>
                  </a:moveTo>
                  <a:cubicBezTo>
                    <a:pt x="93" y="78"/>
                    <a:pt x="83" y="105"/>
                    <a:pt x="50" y="105"/>
                  </a:cubicBezTo>
                  <a:cubicBezTo>
                    <a:pt x="20" y="105"/>
                    <a:pt x="0" y="84"/>
                    <a:pt x="0" y="52"/>
                  </a:cubicBezTo>
                  <a:cubicBezTo>
                    <a:pt x="0" y="22"/>
                    <a:pt x="19" y="0"/>
                    <a:pt x="50" y="0"/>
                  </a:cubicBezTo>
                  <a:cubicBezTo>
                    <a:pt x="81" y="0"/>
                    <a:pt x="92" y="23"/>
                    <a:pt x="93" y="36"/>
                  </a:cubicBezTo>
                  <a:cubicBezTo>
                    <a:pt x="71" y="36"/>
                    <a:pt x="71" y="36"/>
                    <a:pt x="71" y="36"/>
                  </a:cubicBezTo>
                  <a:cubicBezTo>
                    <a:pt x="70" y="29"/>
                    <a:pt x="63" y="18"/>
                    <a:pt x="50" y="18"/>
                  </a:cubicBezTo>
                  <a:cubicBezTo>
                    <a:pt x="33" y="18"/>
                    <a:pt x="22" y="31"/>
                    <a:pt x="22" y="52"/>
                  </a:cubicBezTo>
                  <a:cubicBezTo>
                    <a:pt x="22" y="75"/>
                    <a:pt x="34" y="86"/>
                    <a:pt x="50" y="86"/>
                  </a:cubicBezTo>
                  <a:cubicBezTo>
                    <a:pt x="67" y="86"/>
                    <a:pt x="72" y="71"/>
                    <a:pt x="72" y="64"/>
                  </a:cubicBezTo>
                  <a:lnTo>
                    <a:pt x="94" y="64"/>
                  </a:lnTo>
                  <a:close/>
                  <a:moveTo>
                    <a:pt x="143" y="28"/>
                  </a:moveTo>
                  <a:cubicBezTo>
                    <a:pt x="166" y="28"/>
                    <a:pt x="177" y="39"/>
                    <a:pt x="177" y="55"/>
                  </a:cubicBezTo>
                  <a:cubicBezTo>
                    <a:pt x="177" y="64"/>
                    <a:pt x="177" y="76"/>
                    <a:pt x="177" y="86"/>
                  </a:cubicBezTo>
                  <a:cubicBezTo>
                    <a:pt x="177" y="94"/>
                    <a:pt x="178" y="100"/>
                    <a:pt x="178" y="102"/>
                  </a:cubicBezTo>
                  <a:cubicBezTo>
                    <a:pt x="175" y="102"/>
                    <a:pt x="160" y="102"/>
                    <a:pt x="158" y="102"/>
                  </a:cubicBezTo>
                  <a:cubicBezTo>
                    <a:pt x="158" y="100"/>
                    <a:pt x="157" y="96"/>
                    <a:pt x="157" y="94"/>
                  </a:cubicBezTo>
                  <a:cubicBezTo>
                    <a:pt x="157" y="94"/>
                    <a:pt x="157" y="94"/>
                    <a:pt x="157" y="94"/>
                  </a:cubicBezTo>
                  <a:cubicBezTo>
                    <a:pt x="155" y="96"/>
                    <a:pt x="149" y="104"/>
                    <a:pt x="134" y="104"/>
                  </a:cubicBezTo>
                  <a:cubicBezTo>
                    <a:pt x="116" y="104"/>
                    <a:pt x="107" y="92"/>
                    <a:pt x="107" y="80"/>
                  </a:cubicBezTo>
                  <a:cubicBezTo>
                    <a:pt x="107" y="68"/>
                    <a:pt x="118" y="61"/>
                    <a:pt x="136" y="58"/>
                  </a:cubicBezTo>
                  <a:cubicBezTo>
                    <a:pt x="136" y="58"/>
                    <a:pt x="149" y="56"/>
                    <a:pt x="156" y="55"/>
                  </a:cubicBezTo>
                  <a:cubicBezTo>
                    <a:pt x="156" y="54"/>
                    <a:pt x="156" y="53"/>
                    <a:pt x="156" y="53"/>
                  </a:cubicBezTo>
                  <a:cubicBezTo>
                    <a:pt x="156" y="48"/>
                    <a:pt x="153" y="42"/>
                    <a:pt x="143" y="42"/>
                  </a:cubicBezTo>
                  <a:cubicBezTo>
                    <a:pt x="133" y="42"/>
                    <a:pt x="130" y="47"/>
                    <a:pt x="130" y="52"/>
                  </a:cubicBezTo>
                  <a:cubicBezTo>
                    <a:pt x="130" y="52"/>
                    <a:pt x="124" y="52"/>
                    <a:pt x="109" y="52"/>
                  </a:cubicBezTo>
                  <a:cubicBezTo>
                    <a:pt x="110" y="42"/>
                    <a:pt x="116" y="28"/>
                    <a:pt x="143" y="28"/>
                  </a:cubicBezTo>
                  <a:close/>
                  <a:moveTo>
                    <a:pt x="144" y="69"/>
                  </a:moveTo>
                  <a:cubicBezTo>
                    <a:pt x="133" y="71"/>
                    <a:pt x="129" y="75"/>
                    <a:pt x="129" y="80"/>
                  </a:cubicBezTo>
                  <a:cubicBezTo>
                    <a:pt x="129" y="85"/>
                    <a:pt x="132" y="90"/>
                    <a:pt x="141" y="90"/>
                  </a:cubicBezTo>
                  <a:cubicBezTo>
                    <a:pt x="151" y="90"/>
                    <a:pt x="156" y="83"/>
                    <a:pt x="156" y="73"/>
                  </a:cubicBezTo>
                  <a:cubicBezTo>
                    <a:pt x="156" y="73"/>
                    <a:pt x="156" y="71"/>
                    <a:pt x="156" y="68"/>
                  </a:cubicBezTo>
                  <a:cubicBezTo>
                    <a:pt x="151" y="68"/>
                    <a:pt x="144" y="69"/>
                    <a:pt x="144" y="69"/>
                  </a:cubicBezTo>
                  <a:close/>
                  <a:moveTo>
                    <a:pt x="238" y="104"/>
                  </a:moveTo>
                  <a:cubicBezTo>
                    <a:pt x="225" y="104"/>
                    <a:pt x="219" y="98"/>
                    <a:pt x="217" y="96"/>
                  </a:cubicBezTo>
                  <a:cubicBezTo>
                    <a:pt x="217" y="96"/>
                    <a:pt x="217" y="96"/>
                    <a:pt x="217" y="96"/>
                  </a:cubicBezTo>
                  <a:cubicBezTo>
                    <a:pt x="217" y="130"/>
                    <a:pt x="217" y="130"/>
                    <a:pt x="217" y="130"/>
                  </a:cubicBezTo>
                  <a:cubicBezTo>
                    <a:pt x="196" y="130"/>
                    <a:pt x="196" y="130"/>
                    <a:pt x="196" y="130"/>
                  </a:cubicBezTo>
                  <a:cubicBezTo>
                    <a:pt x="196" y="62"/>
                    <a:pt x="196" y="53"/>
                    <a:pt x="196" y="53"/>
                  </a:cubicBezTo>
                  <a:cubicBezTo>
                    <a:pt x="196" y="44"/>
                    <a:pt x="195" y="32"/>
                    <a:pt x="195" y="30"/>
                  </a:cubicBezTo>
                  <a:cubicBezTo>
                    <a:pt x="195" y="30"/>
                    <a:pt x="197" y="30"/>
                    <a:pt x="215" y="30"/>
                  </a:cubicBezTo>
                  <a:cubicBezTo>
                    <a:pt x="215" y="38"/>
                    <a:pt x="215" y="38"/>
                    <a:pt x="215" y="38"/>
                  </a:cubicBezTo>
                  <a:cubicBezTo>
                    <a:pt x="216" y="38"/>
                    <a:pt x="216" y="38"/>
                    <a:pt x="216" y="38"/>
                  </a:cubicBezTo>
                  <a:cubicBezTo>
                    <a:pt x="218" y="36"/>
                    <a:pt x="225" y="28"/>
                    <a:pt x="238" y="28"/>
                  </a:cubicBezTo>
                  <a:cubicBezTo>
                    <a:pt x="259" y="28"/>
                    <a:pt x="271" y="43"/>
                    <a:pt x="271" y="66"/>
                  </a:cubicBezTo>
                  <a:cubicBezTo>
                    <a:pt x="271" y="90"/>
                    <a:pt x="258" y="104"/>
                    <a:pt x="238" y="104"/>
                  </a:cubicBezTo>
                  <a:close/>
                  <a:moveTo>
                    <a:pt x="233" y="89"/>
                  </a:moveTo>
                  <a:cubicBezTo>
                    <a:pt x="245" y="89"/>
                    <a:pt x="250" y="77"/>
                    <a:pt x="250" y="66"/>
                  </a:cubicBezTo>
                  <a:cubicBezTo>
                    <a:pt x="250" y="54"/>
                    <a:pt x="245" y="43"/>
                    <a:pt x="233" y="43"/>
                  </a:cubicBezTo>
                  <a:cubicBezTo>
                    <a:pt x="222" y="43"/>
                    <a:pt x="216" y="53"/>
                    <a:pt x="216" y="66"/>
                  </a:cubicBezTo>
                  <a:cubicBezTo>
                    <a:pt x="216" y="76"/>
                    <a:pt x="220" y="89"/>
                    <a:pt x="233" y="89"/>
                  </a:cubicBezTo>
                  <a:close/>
                  <a:moveTo>
                    <a:pt x="307" y="20"/>
                  </a:moveTo>
                  <a:cubicBezTo>
                    <a:pt x="286" y="20"/>
                    <a:pt x="286" y="20"/>
                    <a:pt x="286" y="20"/>
                  </a:cubicBezTo>
                  <a:cubicBezTo>
                    <a:pt x="286" y="2"/>
                    <a:pt x="286" y="2"/>
                    <a:pt x="286" y="2"/>
                  </a:cubicBezTo>
                  <a:cubicBezTo>
                    <a:pt x="307" y="2"/>
                    <a:pt x="307" y="2"/>
                    <a:pt x="307" y="2"/>
                  </a:cubicBezTo>
                  <a:lnTo>
                    <a:pt x="307" y="20"/>
                  </a:lnTo>
                  <a:close/>
                  <a:moveTo>
                    <a:pt x="286" y="102"/>
                  </a:moveTo>
                  <a:cubicBezTo>
                    <a:pt x="286" y="30"/>
                    <a:pt x="286" y="30"/>
                    <a:pt x="286" y="30"/>
                  </a:cubicBezTo>
                  <a:cubicBezTo>
                    <a:pt x="307" y="30"/>
                    <a:pt x="307" y="30"/>
                    <a:pt x="307" y="30"/>
                  </a:cubicBezTo>
                  <a:cubicBezTo>
                    <a:pt x="307" y="102"/>
                    <a:pt x="307" y="102"/>
                    <a:pt x="307" y="102"/>
                  </a:cubicBezTo>
                  <a:lnTo>
                    <a:pt x="286" y="102"/>
                  </a:lnTo>
                  <a:close/>
                  <a:moveTo>
                    <a:pt x="371" y="89"/>
                  </a:moveTo>
                  <a:cubicBezTo>
                    <a:pt x="371" y="90"/>
                    <a:pt x="371" y="102"/>
                    <a:pt x="371" y="103"/>
                  </a:cubicBezTo>
                  <a:cubicBezTo>
                    <a:pt x="371" y="104"/>
                    <a:pt x="366" y="104"/>
                    <a:pt x="361" y="104"/>
                  </a:cubicBezTo>
                  <a:cubicBezTo>
                    <a:pt x="343" y="104"/>
                    <a:pt x="336" y="93"/>
                    <a:pt x="336" y="81"/>
                  </a:cubicBezTo>
                  <a:cubicBezTo>
                    <a:pt x="336" y="80"/>
                    <a:pt x="336" y="46"/>
                    <a:pt x="336" y="44"/>
                  </a:cubicBezTo>
                  <a:cubicBezTo>
                    <a:pt x="324" y="44"/>
                    <a:pt x="324" y="44"/>
                    <a:pt x="324" y="44"/>
                  </a:cubicBezTo>
                  <a:cubicBezTo>
                    <a:pt x="324" y="30"/>
                    <a:pt x="324" y="30"/>
                    <a:pt x="324" y="30"/>
                  </a:cubicBezTo>
                  <a:cubicBezTo>
                    <a:pt x="336" y="30"/>
                    <a:pt x="336" y="30"/>
                    <a:pt x="336" y="30"/>
                  </a:cubicBezTo>
                  <a:cubicBezTo>
                    <a:pt x="336" y="10"/>
                    <a:pt x="336" y="10"/>
                    <a:pt x="336" y="10"/>
                  </a:cubicBezTo>
                  <a:cubicBezTo>
                    <a:pt x="357" y="10"/>
                    <a:pt x="357" y="10"/>
                    <a:pt x="357" y="10"/>
                  </a:cubicBezTo>
                  <a:cubicBezTo>
                    <a:pt x="357" y="30"/>
                    <a:pt x="357" y="30"/>
                    <a:pt x="357" y="30"/>
                  </a:cubicBezTo>
                  <a:cubicBezTo>
                    <a:pt x="371" y="30"/>
                    <a:pt x="371" y="30"/>
                    <a:pt x="371" y="30"/>
                  </a:cubicBezTo>
                  <a:cubicBezTo>
                    <a:pt x="371" y="44"/>
                    <a:pt x="371" y="44"/>
                    <a:pt x="371" y="44"/>
                  </a:cubicBezTo>
                  <a:cubicBezTo>
                    <a:pt x="357" y="44"/>
                    <a:pt x="357" y="44"/>
                    <a:pt x="357" y="44"/>
                  </a:cubicBezTo>
                  <a:cubicBezTo>
                    <a:pt x="357" y="46"/>
                    <a:pt x="357" y="79"/>
                    <a:pt x="357" y="79"/>
                  </a:cubicBezTo>
                  <a:cubicBezTo>
                    <a:pt x="357" y="86"/>
                    <a:pt x="361" y="89"/>
                    <a:pt x="366" y="89"/>
                  </a:cubicBezTo>
                  <a:cubicBezTo>
                    <a:pt x="368" y="89"/>
                    <a:pt x="371" y="89"/>
                    <a:pt x="371" y="89"/>
                  </a:cubicBezTo>
                  <a:close/>
                  <a:moveTo>
                    <a:pt x="421" y="28"/>
                  </a:moveTo>
                  <a:cubicBezTo>
                    <a:pt x="444" y="28"/>
                    <a:pt x="455" y="39"/>
                    <a:pt x="455" y="55"/>
                  </a:cubicBezTo>
                  <a:cubicBezTo>
                    <a:pt x="455" y="64"/>
                    <a:pt x="455" y="76"/>
                    <a:pt x="455" y="86"/>
                  </a:cubicBezTo>
                  <a:cubicBezTo>
                    <a:pt x="455" y="94"/>
                    <a:pt x="456" y="100"/>
                    <a:pt x="456" y="102"/>
                  </a:cubicBezTo>
                  <a:cubicBezTo>
                    <a:pt x="453" y="102"/>
                    <a:pt x="438" y="102"/>
                    <a:pt x="436" y="102"/>
                  </a:cubicBezTo>
                  <a:cubicBezTo>
                    <a:pt x="436" y="100"/>
                    <a:pt x="435" y="96"/>
                    <a:pt x="435" y="94"/>
                  </a:cubicBezTo>
                  <a:cubicBezTo>
                    <a:pt x="435" y="94"/>
                    <a:pt x="435" y="94"/>
                    <a:pt x="435" y="94"/>
                  </a:cubicBezTo>
                  <a:cubicBezTo>
                    <a:pt x="433" y="96"/>
                    <a:pt x="427" y="104"/>
                    <a:pt x="412" y="104"/>
                  </a:cubicBezTo>
                  <a:cubicBezTo>
                    <a:pt x="394" y="104"/>
                    <a:pt x="386" y="92"/>
                    <a:pt x="386" y="80"/>
                  </a:cubicBezTo>
                  <a:cubicBezTo>
                    <a:pt x="386" y="68"/>
                    <a:pt x="396" y="61"/>
                    <a:pt x="414" y="58"/>
                  </a:cubicBezTo>
                  <a:cubicBezTo>
                    <a:pt x="414" y="58"/>
                    <a:pt x="427" y="56"/>
                    <a:pt x="434" y="55"/>
                  </a:cubicBezTo>
                  <a:cubicBezTo>
                    <a:pt x="434" y="54"/>
                    <a:pt x="434" y="53"/>
                    <a:pt x="434" y="53"/>
                  </a:cubicBezTo>
                  <a:cubicBezTo>
                    <a:pt x="434" y="48"/>
                    <a:pt x="431" y="42"/>
                    <a:pt x="421" y="42"/>
                  </a:cubicBezTo>
                  <a:cubicBezTo>
                    <a:pt x="411" y="42"/>
                    <a:pt x="408" y="47"/>
                    <a:pt x="408" y="52"/>
                  </a:cubicBezTo>
                  <a:cubicBezTo>
                    <a:pt x="408" y="52"/>
                    <a:pt x="402" y="52"/>
                    <a:pt x="387" y="52"/>
                  </a:cubicBezTo>
                  <a:cubicBezTo>
                    <a:pt x="388" y="42"/>
                    <a:pt x="394" y="28"/>
                    <a:pt x="421" y="28"/>
                  </a:cubicBezTo>
                  <a:close/>
                  <a:moveTo>
                    <a:pt x="423" y="69"/>
                  </a:moveTo>
                  <a:cubicBezTo>
                    <a:pt x="411" y="71"/>
                    <a:pt x="407" y="75"/>
                    <a:pt x="407" y="80"/>
                  </a:cubicBezTo>
                  <a:cubicBezTo>
                    <a:pt x="407" y="85"/>
                    <a:pt x="411" y="90"/>
                    <a:pt x="419" y="90"/>
                  </a:cubicBezTo>
                  <a:cubicBezTo>
                    <a:pt x="430" y="90"/>
                    <a:pt x="434" y="83"/>
                    <a:pt x="434" y="73"/>
                  </a:cubicBezTo>
                  <a:cubicBezTo>
                    <a:pt x="434" y="73"/>
                    <a:pt x="434" y="71"/>
                    <a:pt x="434" y="68"/>
                  </a:cubicBezTo>
                  <a:cubicBezTo>
                    <a:pt x="429" y="68"/>
                    <a:pt x="423" y="69"/>
                    <a:pt x="423" y="69"/>
                  </a:cubicBezTo>
                  <a:close/>
                  <a:moveTo>
                    <a:pt x="473" y="102"/>
                  </a:moveTo>
                  <a:cubicBezTo>
                    <a:pt x="473" y="2"/>
                    <a:pt x="473" y="2"/>
                    <a:pt x="473" y="2"/>
                  </a:cubicBezTo>
                  <a:cubicBezTo>
                    <a:pt x="494" y="2"/>
                    <a:pt x="494" y="2"/>
                    <a:pt x="494" y="2"/>
                  </a:cubicBezTo>
                  <a:cubicBezTo>
                    <a:pt x="494" y="102"/>
                    <a:pt x="494" y="102"/>
                    <a:pt x="494" y="102"/>
                  </a:cubicBezTo>
                  <a:lnTo>
                    <a:pt x="473" y="102"/>
                  </a:lnTo>
                  <a:close/>
                </a:path>
              </a:pathLst>
            </a:custGeom>
            <a:solidFill>
              <a:srgbClr val="015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000000"/>
                </a:solidFill>
              </a:endParaRPr>
            </a:p>
          </p:txBody>
        </p:sp>
        <p:sp>
          <p:nvSpPr>
            <p:cNvPr id="3082" name="Freeform 10"/>
            <p:cNvSpPr>
              <a:spLocks/>
            </p:cNvSpPr>
            <p:nvPr/>
          </p:nvSpPr>
          <p:spPr bwMode="auto">
            <a:xfrm>
              <a:off x="2224" y="3089"/>
              <a:ext cx="19" cy="24"/>
            </a:xfrm>
            <a:custGeom>
              <a:avLst/>
              <a:gdLst>
                <a:gd name="T0" fmla="*/ 0 w 19"/>
                <a:gd name="T1" fmla="*/ 0 h 24"/>
                <a:gd name="T2" fmla="*/ 0 w 19"/>
                <a:gd name="T3" fmla="*/ 2 h 24"/>
                <a:gd name="T4" fmla="*/ 8 w 19"/>
                <a:gd name="T5" fmla="*/ 2 h 24"/>
                <a:gd name="T6" fmla="*/ 8 w 19"/>
                <a:gd name="T7" fmla="*/ 24 h 24"/>
                <a:gd name="T8" fmla="*/ 12 w 19"/>
                <a:gd name="T9" fmla="*/ 24 h 24"/>
                <a:gd name="T10" fmla="*/ 12 w 19"/>
                <a:gd name="T11" fmla="*/ 2 h 24"/>
                <a:gd name="T12" fmla="*/ 19 w 19"/>
                <a:gd name="T13" fmla="*/ 2 h 24"/>
                <a:gd name="T14" fmla="*/ 19 w 19"/>
                <a:gd name="T15" fmla="*/ 0 h 24"/>
                <a:gd name="T16" fmla="*/ 0 w 19"/>
                <a:gd name="T17" fmla="*/ 0 h 24"/>
                <a:gd name="T18" fmla="*/ 0 w 19"/>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4"/>
                <a:gd name="T32" fmla="*/ 19 w 19"/>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4">
                  <a:moveTo>
                    <a:pt x="0" y="0"/>
                  </a:moveTo>
                  <a:lnTo>
                    <a:pt x="0" y="2"/>
                  </a:lnTo>
                  <a:lnTo>
                    <a:pt x="8" y="2"/>
                  </a:lnTo>
                  <a:lnTo>
                    <a:pt x="8" y="24"/>
                  </a:lnTo>
                  <a:lnTo>
                    <a:pt x="12" y="24"/>
                  </a:lnTo>
                  <a:lnTo>
                    <a:pt x="12" y="2"/>
                  </a:lnTo>
                  <a:lnTo>
                    <a:pt x="19" y="2"/>
                  </a:lnTo>
                  <a:lnTo>
                    <a:pt x="19" y="0"/>
                  </a:lnTo>
                  <a:lnTo>
                    <a:pt x="0" y="0"/>
                  </a:lnTo>
                  <a:close/>
                </a:path>
              </a:pathLst>
            </a:custGeom>
            <a:solidFill>
              <a:srgbClr val="B2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000000"/>
                </a:solidFill>
              </a:endParaRPr>
            </a:p>
          </p:txBody>
        </p:sp>
        <p:sp>
          <p:nvSpPr>
            <p:cNvPr id="3083" name="Freeform 11"/>
            <p:cNvSpPr>
              <a:spLocks/>
            </p:cNvSpPr>
            <p:nvPr/>
          </p:nvSpPr>
          <p:spPr bwMode="auto">
            <a:xfrm>
              <a:off x="2245" y="3089"/>
              <a:ext cx="24" cy="24"/>
            </a:xfrm>
            <a:custGeom>
              <a:avLst/>
              <a:gdLst>
                <a:gd name="T0" fmla="*/ 0 w 24"/>
                <a:gd name="T1" fmla="*/ 24 h 24"/>
                <a:gd name="T2" fmla="*/ 3 w 24"/>
                <a:gd name="T3" fmla="*/ 24 h 24"/>
                <a:gd name="T4" fmla="*/ 3 w 24"/>
                <a:gd name="T5" fmla="*/ 5 h 24"/>
                <a:gd name="T6" fmla="*/ 4 w 24"/>
                <a:gd name="T7" fmla="*/ 5 h 24"/>
                <a:gd name="T8" fmla="*/ 10 w 24"/>
                <a:gd name="T9" fmla="*/ 24 h 24"/>
                <a:gd name="T10" fmla="*/ 13 w 24"/>
                <a:gd name="T11" fmla="*/ 24 h 24"/>
                <a:gd name="T12" fmla="*/ 20 w 24"/>
                <a:gd name="T13" fmla="*/ 5 h 24"/>
                <a:gd name="T14" fmla="*/ 20 w 24"/>
                <a:gd name="T15" fmla="*/ 5 h 24"/>
                <a:gd name="T16" fmla="*/ 20 w 24"/>
                <a:gd name="T17" fmla="*/ 24 h 24"/>
                <a:gd name="T18" fmla="*/ 24 w 24"/>
                <a:gd name="T19" fmla="*/ 24 h 24"/>
                <a:gd name="T20" fmla="*/ 24 w 24"/>
                <a:gd name="T21" fmla="*/ 0 h 24"/>
                <a:gd name="T22" fmla="*/ 19 w 24"/>
                <a:gd name="T23" fmla="*/ 0 h 24"/>
                <a:gd name="T24" fmla="*/ 12 w 24"/>
                <a:gd name="T25" fmla="*/ 19 h 24"/>
                <a:gd name="T26" fmla="*/ 12 w 24"/>
                <a:gd name="T27" fmla="*/ 19 h 24"/>
                <a:gd name="T28" fmla="*/ 5 w 24"/>
                <a:gd name="T29" fmla="*/ 0 h 24"/>
                <a:gd name="T30" fmla="*/ 0 w 24"/>
                <a:gd name="T31" fmla="*/ 0 h 24"/>
                <a:gd name="T32" fmla="*/ 0 w 24"/>
                <a:gd name="T33" fmla="*/ 24 h 24"/>
                <a:gd name="T34" fmla="*/ 0 w 24"/>
                <a:gd name="T35" fmla="*/ 2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0" y="24"/>
                  </a:moveTo>
                  <a:lnTo>
                    <a:pt x="3" y="24"/>
                  </a:lnTo>
                  <a:lnTo>
                    <a:pt x="3" y="5"/>
                  </a:lnTo>
                  <a:lnTo>
                    <a:pt x="4" y="5"/>
                  </a:lnTo>
                  <a:lnTo>
                    <a:pt x="10" y="24"/>
                  </a:lnTo>
                  <a:lnTo>
                    <a:pt x="13" y="24"/>
                  </a:lnTo>
                  <a:lnTo>
                    <a:pt x="20" y="5"/>
                  </a:lnTo>
                  <a:lnTo>
                    <a:pt x="20" y="24"/>
                  </a:lnTo>
                  <a:lnTo>
                    <a:pt x="24" y="24"/>
                  </a:lnTo>
                  <a:lnTo>
                    <a:pt x="24" y="0"/>
                  </a:lnTo>
                  <a:lnTo>
                    <a:pt x="19" y="0"/>
                  </a:lnTo>
                  <a:lnTo>
                    <a:pt x="12" y="19"/>
                  </a:lnTo>
                  <a:lnTo>
                    <a:pt x="5" y="0"/>
                  </a:lnTo>
                  <a:lnTo>
                    <a:pt x="0" y="0"/>
                  </a:lnTo>
                  <a:lnTo>
                    <a:pt x="0" y="24"/>
                  </a:lnTo>
                  <a:close/>
                </a:path>
              </a:pathLst>
            </a:custGeom>
            <a:solidFill>
              <a:srgbClr val="B2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000000"/>
                </a:solidFill>
              </a:endParaRPr>
            </a:p>
          </p:txBody>
        </p:sp>
        <p:sp>
          <p:nvSpPr>
            <p:cNvPr id="3084" name="Freeform 12"/>
            <p:cNvSpPr>
              <a:spLocks/>
            </p:cNvSpPr>
            <p:nvPr/>
          </p:nvSpPr>
          <p:spPr bwMode="auto">
            <a:xfrm>
              <a:off x="1639" y="2931"/>
              <a:ext cx="122" cy="184"/>
            </a:xfrm>
            <a:custGeom>
              <a:avLst/>
              <a:gdLst>
                <a:gd name="T0" fmla="*/ 7546 w 103"/>
                <a:gd name="T1" fmla="*/ 337 h 155"/>
                <a:gd name="T2" fmla="*/ 4497 w 103"/>
                <a:gd name="T3" fmla="*/ 0 h 155"/>
                <a:gd name="T4" fmla="*/ 0 w 103"/>
                <a:gd name="T5" fmla="*/ 4066 h 155"/>
                <a:gd name="T6" fmla="*/ 3177 w 103"/>
                <a:gd name="T7" fmla="*/ 7781 h 155"/>
                <a:gd name="T8" fmla="*/ 3797 w 103"/>
                <a:gd name="T9" fmla="*/ 8075 h 155"/>
                <a:gd name="T10" fmla="*/ 5279 w 103"/>
                <a:gd name="T11" fmla="*/ 9337 h 155"/>
                <a:gd name="T12" fmla="*/ 2936 w 103"/>
                <a:gd name="T13" fmla="*/ 10547 h 155"/>
                <a:gd name="T14" fmla="*/ 0 w 103"/>
                <a:gd name="T15" fmla="*/ 10158 h 155"/>
                <a:gd name="T16" fmla="*/ 0 w 103"/>
                <a:gd name="T17" fmla="*/ 13017 h 155"/>
                <a:gd name="T18" fmla="*/ 3385 w 103"/>
                <a:gd name="T19" fmla="*/ 13356 h 155"/>
                <a:gd name="T20" fmla="*/ 8477 w 103"/>
                <a:gd name="T21" fmla="*/ 9060 h 155"/>
                <a:gd name="T22" fmla="*/ 5623 w 103"/>
                <a:gd name="T23" fmla="*/ 5319 h 155"/>
                <a:gd name="T24" fmla="*/ 4747 w 103"/>
                <a:gd name="T25" fmla="*/ 5023 h 155"/>
                <a:gd name="T26" fmla="*/ 3206 w 103"/>
                <a:gd name="T27" fmla="*/ 3775 h 155"/>
                <a:gd name="T28" fmla="*/ 5132 w 103"/>
                <a:gd name="T29" fmla="*/ 2759 h 155"/>
                <a:gd name="T30" fmla="*/ 7546 w 103"/>
                <a:gd name="T31" fmla="*/ 3139 h 155"/>
                <a:gd name="T32" fmla="*/ 7546 w 103"/>
                <a:gd name="T33" fmla="*/ 337 h 1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155"/>
                <a:gd name="T53" fmla="*/ 103 w 103"/>
                <a:gd name="T54" fmla="*/ 155 h 1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155">
                  <a:moveTo>
                    <a:pt x="93" y="4"/>
                  </a:moveTo>
                  <a:cubicBezTo>
                    <a:pt x="92" y="4"/>
                    <a:pt x="74" y="0"/>
                    <a:pt x="56" y="0"/>
                  </a:cubicBezTo>
                  <a:cubicBezTo>
                    <a:pt x="21" y="0"/>
                    <a:pt x="0" y="18"/>
                    <a:pt x="0" y="47"/>
                  </a:cubicBezTo>
                  <a:cubicBezTo>
                    <a:pt x="0" y="71"/>
                    <a:pt x="18" y="84"/>
                    <a:pt x="39" y="90"/>
                  </a:cubicBezTo>
                  <a:cubicBezTo>
                    <a:pt x="41" y="91"/>
                    <a:pt x="45" y="92"/>
                    <a:pt x="47" y="93"/>
                  </a:cubicBezTo>
                  <a:cubicBezTo>
                    <a:pt x="56" y="96"/>
                    <a:pt x="64" y="100"/>
                    <a:pt x="64" y="108"/>
                  </a:cubicBezTo>
                  <a:cubicBezTo>
                    <a:pt x="64" y="117"/>
                    <a:pt x="55" y="122"/>
                    <a:pt x="36" y="122"/>
                  </a:cubicBezTo>
                  <a:cubicBezTo>
                    <a:pt x="20" y="122"/>
                    <a:pt x="4" y="117"/>
                    <a:pt x="0" y="117"/>
                  </a:cubicBezTo>
                  <a:cubicBezTo>
                    <a:pt x="0" y="151"/>
                    <a:pt x="0" y="151"/>
                    <a:pt x="0" y="151"/>
                  </a:cubicBezTo>
                  <a:cubicBezTo>
                    <a:pt x="2" y="151"/>
                    <a:pt x="21" y="155"/>
                    <a:pt x="41" y="155"/>
                  </a:cubicBezTo>
                  <a:cubicBezTo>
                    <a:pt x="70" y="155"/>
                    <a:pt x="103" y="142"/>
                    <a:pt x="103" y="105"/>
                  </a:cubicBezTo>
                  <a:cubicBezTo>
                    <a:pt x="103" y="86"/>
                    <a:pt x="92" y="70"/>
                    <a:pt x="68" y="62"/>
                  </a:cubicBezTo>
                  <a:cubicBezTo>
                    <a:pt x="57" y="58"/>
                    <a:pt x="57" y="58"/>
                    <a:pt x="57" y="58"/>
                  </a:cubicBezTo>
                  <a:cubicBezTo>
                    <a:pt x="51" y="57"/>
                    <a:pt x="40" y="53"/>
                    <a:pt x="40" y="44"/>
                  </a:cubicBezTo>
                  <a:cubicBezTo>
                    <a:pt x="40" y="37"/>
                    <a:pt x="48" y="32"/>
                    <a:pt x="63" y="32"/>
                  </a:cubicBezTo>
                  <a:cubicBezTo>
                    <a:pt x="76" y="32"/>
                    <a:pt x="92" y="36"/>
                    <a:pt x="93" y="36"/>
                  </a:cubicBezTo>
                  <a:lnTo>
                    <a:pt x="93" y="4"/>
                  </a:lnTo>
                  <a:close/>
                </a:path>
              </a:pathLst>
            </a:custGeom>
            <a:solidFill>
              <a:srgbClr val="B2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000000"/>
                </a:solidFill>
              </a:endParaRPr>
            </a:p>
          </p:txBody>
        </p:sp>
      </p:grpSp>
    </p:spTree>
    <p:extLst>
      <p:ext uri="{BB962C8B-B14F-4D97-AF65-F5344CB8AC3E}">
        <p14:creationId xmlns:p14="http://schemas.microsoft.com/office/powerpoint/2010/main" val="3960832774"/>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4932366" y="3509964"/>
            <a:ext cx="3240087" cy="91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lnSpc>
                <a:spcPct val="75000"/>
              </a:lnSpc>
              <a:spcAft>
                <a:spcPct val="0"/>
              </a:spcAft>
              <a:buClr>
                <a:srgbClr val="000000"/>
              </a:buClr>
              <a:buFontTx/>
              <a:buNone/>
            </a:pPr>
            <a:endParaRPr lang="en-US" altLang="en-US" sz="2000" smtClean="0">
              <a:solidFill>
                <a:srgbClr val="808080"/>
              </a:solidFill>
              <a:sym typeface="Wingdings" pitchFamily="2" charset="2"/>
            </a:endParaRPr>
          </a:p>
        </p:txBody>
      </p:sp>
      <p:sp>
        <p:nvSpPr>
          <p:cNvPr id="4099" name="Rectangle 3"/>
          <p:cNvSpPr>
            <a:spLocks noChangeArrowheads="1"/>
          </p:cNvSpPr>
          <p:nvPr/>
        </p:nvSpPr>
        <p:spPr bwMode="auto">
          <a:xfrm>
            <a:off x="757241" y="3488531"/>
            <a:ext cx="4427537"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lnSpc>
                <a:spcPct val="75000"/>
              </a:lnSpc>
              <a:spcAft>
                <a:spcPct val="0"/>
              </a:spcAft>
              <a:buClr>
                <a:srgbClr val="000000"/>
              </a:buClr>
              <a:buFontTx/>
              <a:buNone/>
            </a:pPr>
            <a:endParaRPr lang="en-US" altLang="en-US" sz="2000" smtClean="0">
              <a:solidFill>
                <a:srgbClr val="808080"/>
              </a:solidFill>
              <a:sym typeface="Wingdings" pitchFamily="2" charset="2"/>
            </a:endParaRPr>
          </a:p>
        </p:txBody>
      </p:sp>
      <p:sp>
        <p:nvSpPr>
          <p:cNvPr id="4100" name="Rectangle 4"/>
          <p:cNvSpPr>
            <a:spLocks noChangeArrowheads="1"/>
          </p:cNvSpPr>
          <p:nvPr/>
        </p:nvSpPr>
        <p:spPr bwMode="auto">
          <a:xfrm>
            <a:off x="533403" y="457201"/>
            <a:ext cx="8145463" cy="72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nchor="b"/>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0"/>
              </a:spcBef>
              <a:spcAft>
                <a:spcPct val="0"/>
              </a:spcAft>
              <a:buFontTx/>
              <a:buNone/>
            </a:pPr>
            <a:r>
              <a:rPr lang="en-US" altLang="en-US" sz="4000" b="1" smtClean="0">
                <a:solidFill>
                  <a:srgbClr val="000000"/>
                </a:solidFill>
              </a:rPr>
              <a:t/>
            </a:r>
            <a:br>
              <a:rPr lang="en-US" altLang="en-US" sz="4000" b="1" smtClean="0">
                <a:solidFill>
                  <a:srgbClr val="000000"/>
                </a:solidFill>
              </a:rPr>
            </a:br>
            <a:r>
              <a:rPr lang="en-US" altLang="en-US" sz="4000" b="1" smtClean="0">
                <a:solidFill>
                  <a:srgbClr val="000000"/>
                </a:solidFill>
              </a:rPr>
              <a:t> </a:t>
            </a:r>
            <a:r>
              <a:rPr lang="en-US" altLang="en-US" sz="3600" b="1" smtClean="0">
                <a:solidFill>
                  <a:srgbClr val="000000"/>
                </a:solidFill>
              </a:rPr>
              <a:t>Cisco Capital</a:t>
            </a:r>
            <a:r>
              <a:rPr lang="en-US" altLang="en-US" b="1" smtClean="0">
                <a:solidFill>
                  <a:srgbClr val="000000"/>
                </a:solidFill>
              </a:rPr>
              <a:t> </a:t>
            </a:r>
            <a:br>
              <a:rPr lang="en-US" altLang="en-US" b="1" smtClean="0">
                <a:solidFill>
                  <a:srgbClr val="000000"/>
                </a:solidFill>
              </a:rPr>
            </a:br>
            <a:endParaRPr lang="en-US" altLang="en-US" b="1" smtClean="0">
              <a:solidFill>
                <a:srgbClr val="000000"/>
              </a:solidFill>
            </a:endParaRPr>
          </a:p>
        </p:txBody>
      </p:sp>
      <p:sp>
        <p:nvSpPr>
          <p:cNvPr id="4101" name="Rectangle 5"/>
          <p:cNvSpPr>
            <a:spLocks noGrp="1" noChangeArrowheads="1"/>
          </p:cNvSpPr>
          <p:nvPr>
            <p:ph type="body" idx="1"/>
          </p:nvPr>
        </p:nvSpPr>
        <p:spPr>
          <a:xfrm>
            <a:off x="577852" y="734840"/>
            <a:ext cx="7935913" cy="4196357"/>
          </a:xfrm>
          <a:solidFill>
            <a:srgbClr val="F8F8F8"/>
          </a:solidFill>
          <a:ln algn="ctr">
            <a:solidFill>
              <a:schemeClr val="accent1"/>
            </a:solidFill>
            <a:miter lim="800000"/>
            <a:headEnd/>
            <a:tailEnd/>
          </a:ln>
        </p:spPr>
        <p:txBody>
          <a:bodyPr lIns="82124" tIns="41061" rIns="82124" bIns="41061"/>
          <a:lstStyle/>
          <a:p>
            <a:pPr eaLnBrk="1" hangingPunct="1">
              <a:lnSpc>
                <a:spcPct val="75000"/>
              </a:lnSpc>
            </a:pPr>
            <a:endParaRPr lang="en-US" altLang="en-US" sz="1000" b="1" dirty="0" smtClean="0"/>
          </a:p>
          <a:p>
            <a:pPr eaLnBrk="1" hangingPunct="1">
              <a:lnSpc>
                <a:spcPct val="80000"/>
              </a:lnSpc>
            </a:pPr>
            <a:r>
              <a:rPr lang="en-US" altLang="en-US" sz="1600" b="1" dirty="0" smtClean="0"/>
              <a:t>A captive finance source</a:t>
            </a:r>
          </a:p>
          <a:p>
            <a:pPr lvl="1" eaLnBrk="1" hangingPunct="1">
              <a:lnSpc>
                <a:spcPct val="80000"/>
              </a:lnSpc>
            </a:pPr>
            <a:r>
              <a:rPr lang="en-US" altLang="en-US" sz="1400" dirty="0" smtClean="0"/>
              <a:t>Wholly owned subsidiary of Cisco Systems, Inc.</a:t>
            </a:r>
          </a:p>
          <a:p>
            <a:pPr lvl="1" eaLnBrk="1" hangingPunct="1">
              <a:lnSpc>
                <a:spcPct val="80000"/>
              </a:lnSpc>
            </a:pPr>
            <a:endParaRPr lang="en-US" altLang="en-US" sz="1400" dirty="0" smtClean="0"/>
          </a:p>
          <a:p>
            <a:pPr eaLnBrk="1" hangingPunct="1">
              <a:lnSpc>
                <a:spcPct val="80000"/>
              </a:lnSpc>
            </a:pPr>
            <a:r>
              <a:rPr lang="en-US" altLang="en-US" sz="1600" b="1" dirty="0" smtClean="0"/>
              <a:t>Customers get to leverage Cisco financial strength	</a:t>
            </a:r>
          </a:p>
          <a:p>
            <a:pPr lvl="1" eaLnBrk="1" hangingPunct="1">
              <a:lnSpc>
                <a:spcPct val="80000"/>
              </a:lnSpc>
            </a:pPr>
            <a:r>
              <a:rPr lang="en-US" altLang="en-US" sz="1400" dirty="0" smtClean="0"/>
              <a:t>Over $40B in cash.  </a:t>
            </a:r>
          </a:p>
          <a:p>
            <a:pPr lvl="1" eaLnBrk="1" hangingPunct="1">
              <a:lnSpc>
                <a:spcPct val="80000"/>
              </a:lnSpc>
            </a:pPr>
            <a:r>
              <a:rPr lang="en-US" altLang="en-US" sz="1400" dirty="0" smtClean="0"/>
              <a:t>Cisco Capital is not subject to market swings like banks and third party’s.</a:t>
            </a:r>
          </a:p>
          <a:p>
            <a:pPr lvl="1" eaLnBrk="1" hangingPunct="1">
              <a:lnSpc>
                <a:spcPct val="80000"/>
              </a:lnSpc>
            </a:pPr>
            <a:r>
              <a:rPr lang="en-US" altLang="en-US" sz="1400" dirty="0" smtClean="0"/>
              <a:t>We use the strength of Cisco’s balance sheet to offer financing solutions.   </a:t>
            </a:r>
          </a:p>
          <a:p>
            <a:pPr eaLnBrk="1" hangingPunct="1">
              <a:lnSpc>
                <a:spcPct val="80000"/>
              </a:lnSpc>
              <a:buFontTx/>
              <a:buNone/>
            </a:pPr>
            <a:r>
              <a:rPr lang="en-US" altLang="en-US" sz="1600" b="1" dirty="0" smtClean="0"/>
              <a:t> </a:t>
            </a:r>
          </a:p>
          <a:p>
            <a:pPr eaLnBrk="1" hangingPunct="1">
              <a:lnSpc>
                <a:spcPct val="80000"/>
              </a:lnSpc>
            </a:pPr>
            <a:r>
              <a:rPr lang="en-US" altLang="en-US" sz="1600" b="1" dirty="0" smtClean="0"/>
              <a:t>Flexible</a:t>
            </a:r>
          </a:p>
          <a:p>
            <a:pPr lvl="1" eaLnBrk="1" hangingPunct="1">
              <a:lnSpc>
                <a:spcPct val="80000"/>
              </a:lnSpc>
            </a:pPr>
            <a:r>
              <a:rPr lang="en-US" altLang="en-US" sz="1400" dirty="0" smtClean="0"/>
              <a:t>No interim rent</a:t>
            </a:r>
          </a:p>
          <a:p>
            <a:pPr lvl="1" eaLnBrk="1" hangingPunct="1">
              <a:lnSpc>
                <a:spcPct val="80000"/>
              </a:lnSpc>
            </a:pPr>
            <a:r>
              <a:rPr lang="en-US" altLang="en-US" sz="1400" dirty="0" smtClean="0"/>
              <a:t>Like for like returns</a:t>
            </a:r>
          </a:p>
          <a:p>
            <a:pPr lvl="1" eaLnBrk="1" hangingPunct="1">
              <a:lnSpc>
                <a:spcPct val="80000"/>
              </a:lnSpc>
            </a:pPr>
            <a:r>
              <a:rPr lang="en-US" altLang="en-US" sz="1400" dirty="0" smtClean="0"/>
              <a:t>Ability to early terminate and upgrade</a:t>
            </a:r>
          </a:p>
          <a:p>
            <a:pPr lvl="1" eaLnBrk="1" hangingPunct="1">
              <a:lnSpc>
                <a:spcPct val="80000"/>
              </a:lnSpc>
            </a:pPr>
            <a:r>
              <a:rPr lang="en-US" altLang="en-US" sz="1400" dirty="0" smtClean="0"/>
              <a:t>Can include non-Cisco assets</a:t>
            </a:r>
          </a:p>
          <a:p>
            <a:pPr lvl="1" eaLnBrk="1" hangingPunct="1">
              <a:lnSpc>
                <a:spcPct val="80000"/>
              </a:lnSpc>
            </a:pPr>
            <a:r>
              <a:rPr lang="en-US" altLang="en-US" sz="1400" dirty="0" smtClean="0"/>
              <a:t>Different objectives than a third party lessor</a:t>
            </a:r>
          </a:p>
          <a:p>
            <a:pPr lvl="1" eaLnBrk="1" hangingPunct="1">
              <a:lnSpc>
                <a:spcPct val="80000"/>
              </a:lnSpc>
            </a:pPr>
            <a:endParaRPr lang="en-US" altLang="en-US" sz="1400" dirty="0" smtClean="0"/>
          </a:p>
          <a:p>
            <a:pPr eaLnBrk="1" hangingPunct="1">
              <a:lnSpc>
                <a:spcPct val="80000"/>
              </a:lnSpc>
            </a:pPr>
            <a:r>
              <a:rPr lang="en-US" altLang="en-US" sz="1600" b="1" dirty="0" smtClean="0"/>
              <a:t>Strategy</a:t>
            </a:r>
          </a:p>
          <a:p>
            <a:pPr lvl="1" eaLnBrk="1" hangingPunct="1">
              <a:lnSpc>
                <a:spcPct val="80000"/>
              </a:lnSpc>
            </a:pPr>
            <a:r>
              <a:rPr lang="en-US" altLang="en-US" sz="1400" dirty="0" smtClean="0"/>
              <a:t>Enable Cisco customers to economically acquire, deploy and protect their technology investment with a flexible financial framework.</a:t>
            </a:r>
            <a:endParaRPr lang="en-US" altLang="en-US" sz="1200" dirty="0" smtClean="0"/>
          </a:p>
          <a:p>
            <a:pPr lvl="2" eaLnBrk="1" hangingPunct="1">
              <a:lnSpc>
                <a:spcPct val="75000"/>
              </a:lnSpc>
              <a:buFontTx/>
              <a:buNone/>
            </a:pPr>
            <a:endParaRPr lang="en-US" altLang="en-US" sz="200" dirty="0" smtClean="0">
              <a:solidFill>
                <a:srgbClr val="4D4D4D"/>
              </a:solidFill>
            </a:endParaRPr>
          </a:p>
        </p:txBody>
      </p:sp>
      <p:grpSp>
        <p:nvGrpSpPr>
          <p:cNvPr id="4102" name="Group 6"/>
          <p:cNvGrpSpPr>
            <a:grpSpLocks noChangeAspect="1"/>
          </p:cNvGrpSpPr>
          <p:nvPr/>
        </p:nvGrpSpPr>
        <p:grpSpPr bwMode="auto">
          <a:xfrm>
            <a:off x="8134353" y="4569619"/>
            <a:ext cx="758825" cy="448866"/>
            <a:chOff x="1244" y="2575"/>
            <a:chExt cx="1025" cy="808"/>
          </a:xfrm>
        </p:grpSpPr>
        <p:sp>
          <p:nvSpPr>
            <p:cNvPr id="4103" name="AutoShape 7"/>
            <p:cNvSpPr>
              <a:spLocks noChangeAspect="1" noChangeArrowheads="1"/>
            </p:cNvSpPr>
            <p:nvPr/>
          </p:nvSpPr>
          <p:spPr bwMode="auto">
            <a:xfrm>
              <a:off x="1244" y="2575"/>
              <a:ext cx="1025"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FontTx/>
                <a:buNone/>
              </a:pPr>
              <a:endParaRPr lang="en-US" altLang="en-US" sz="1800" smtClean="0">
                <a:solidFill>
                  <a:srgbClr val="000000"/>
                </a:solidFill>
              </a:endParaRPr>
            </a:p>
          </p:txBody>
        </p:sp>
        <p:sp>
          <p:nvSpPr>
            <p:cNvPr id="4104" name="Freeform 8"/>
            <p:cNvSpPr>
              <a:spLocks noEditPoints="1"/>
            </p:cNvSpPr>
            <p:nvPr/>
          </p:nvSpPr>
          <p:spPr bwMode="auto">
            <a:xfrm>
              <a:off x="1244" y="2575"/>
              <a:ext cx="1025" cy="281"/>
            </a:xfrm>
            <a:custGeom>
              <a:avLst/>
              <a:gdLst>
                <a:gd name="T0" fmla="*/ 3227 w 864"/>
                <a:gd name="T1" fmla="*/ 15172 h 237"/>
                <a:gd name="T2" fmla="*/ 1629 w 864"/>
                <a:gd name="T3" fmla="*/ 16744 h 237"/>
                <a:gd name="T4" fmla="*/ 0 w 864"/>
                <a:gd name="T5" fmla="*/ 15172 h 237"/>
                <a:gd name="T6" fmla="*/ 0 w 864"/>
                <a:gd name="T7" fmla="*/ 11803 h 237"/>
                <a:gd name="T8" fmla="*/ 1629 w 864"/>
                <a:gd name="T9" fmla="*/ 10269 h 237"/>
                <a:gd name="T10" fmla="*/ 3227 w 864"/>
                <a:gd name="T11" fmla="*/ 11803 h 237"/>
                <a:gd name="T12" fmla="*/ 3227 w 864"/>
                <a:gd name="T13" fmla="*/ 15172 h 237"/>
                <a:gd name="T14" fmla="*/ 11979 w 864"/>
                <a:gd name="T15" fmla="*/ 7575 h 237"/>
                <a:gd name="T16" fmla="*/ 10346 w 864"/>
                <a:gd name="T17" fmla="*/ 5972 h 237"/>
                <a:gd name="T18" fmla="*/ 8721 w 864"/>
                <a:gd name="T19" fmla="*/ 7575 h 237"/>
                <a:gd name="T20" fmla="*/ 8721 w 864"/>
                <a:gd name="T21" fmla="*/ 15172 h 237"/>
                <a:gd name="T22" fmla="*/ 10346 w 864"/>
                <a:gd name="T23" fmla="*/ 16744 h 237"/>
                <a:gd name="T24" fmla="*/ 11979 w 864"/>
                <a:gd name="T25" fmla="*/ 15172 h 237"/>
                <a:gd name="T26" fmla="*/ 11979 w 864"/>
                <a:gd name="T27" fmla="*/ 7575 h 237"/>
                <a:gd name="T28" fmla="*/ 20733 w 864"/>
                <a:gd name="T29" fmla="*/ 1618 h 237"/>
                <a:gd name="T30" fmla="*/ 19154 w 864"/>
                <a:gd name="T31" fmla="*/ 0 h 237"/>
                <a:gd name="T32" fmla="*/ 17607 w 864"/>
                <a:gd name="T33" fmla="*/ 1618 h 237"/>
                <a:gd name="T34" fmla="*/ 17607 w 864"/>
                <a:gd name="T35" fmla="*/ 18235 h 237"/>
                <a:gd name="T36" fmla="*/ 19154 w 864"/>
                <a:gd name="T37" fmla="*/ 19853 h 237"/>
                <a:gd name="T38" fmla="*/ 20733 w 864"/>
                <a:gd name="T39" fmla="*/ 18235 h 237"/>
                <a:gd name="T40" fmla="*/ 20733 w 864"/>
                <a:gd name="T41" fmla="*/ 1618 h 237"/>
                <a:gd name="T42" fmla="*/ 29545 w 864"/>
                <a:gd name="T43" fmla="*/ 7575 h 237"/>
                <a:gd name="T44" fmla="*/ 27944 w 864"/>
                <a:gd name="T45" fmla="*/ 5972 h 237"/>
                <a:gd name="T46" fmla="*/ 26376 w 864"/>
                <a:gd name="T47" fmla="*/ 7575 h 237"/>
                <a:gd name="T48" fmla="*/ 26376 w 864"/>
                <a:gd name="T49" fmla="*/ 15172 h 237"/>
                <a:gd name="T50" fmla="*/ 27944 w 864"/>
                <a:gd name="T51" fmla="*/ 16744 h 237"/>
                <a:gd name="T52" fmla="*/ 29545 w 864"/>
                <a:gd name="T53" fmla="*/ 15172 h 237"/>
                <a:gd name="T54" fmla="*/ 29545 w 864"/>
                <a:gd name="T55" fmla="*/ 7575 h 237"/>
                <a:gd name="T56" fmla="*/ 38308 w 864"/>
                <a:gd name="T57" fmla="*/ 11803 h 237"/>
                <a:gd name="T58" fmla="*/ 36823 w 864"/>
                <a:gd name="T59" fmla="*/ 10269 h 237"/>
                <a:gd name="T60" fmla="*/ 35050 w 864"/>
                <a:gd name="T61" fmla="*/ 11803 h 237"/>
                <a:gd name="T62" fmla="*/ 35050 w 864"/>
                <a:gd name="T63" fmla="*/ 15172 h 237"/>
                <a:gd name="T64" fmla="*/ 36823 w 864"/>
                <a:gd name="T65" fmla="*/ 16744 h 237"/>
                <a:gd name="T66" fmla="*/ 38308 w 864"/>
                <a:gd name="T67" fmla="*/ 15172 h 237"/>
                <a:gd name="T68" fmla="*/ 38308 w 864"/>
                <a:gd name="T69" fmla="*/ 11803 h 237"/>
                <a:gd name="T70" fmla="*/ 47009 w 864"/>
                <a:gd name="T71" fmla="*/ 7575 h 237"/>
                <a:gd name="T72" fmla="*/ 45446 w 864"/>
                <a:gd name="T73" fmla="*/ 5972 h 237"/>
                <a:gd name="T74" fmla="*/ 43889 w 864"/>
                <a:gd name="T75" fmla="*/ 7575 h 237"/>
                <a:gd name="T76" fmla="*/ 43889 w 864"/>
                <a:gd name="T77" fmla="*/ 15172 h 237"/>
                <a:gd name="T78" fmla="*/ 45446 w 864"/>
                <a:gd name="T79" fmla="*/ 16744 h 237"/>
                <a:gd name="T80" fmla="*/ 47009 w 864"/>
                <a:gd name="T81" fmla="*/ 15172 h 237"/>
                <a:gd name="T82" fmla="*/ 47009 w 864"/>
                <a:gd name="T83" fmla="*/ 7575 h 237"/>
                <a:gd name="T84" fmla="*/ 56001 w 864"/>
                <a:gd name="T85" fmla="*/ 1618 h 237"/>
                <a:gd name="T86" fmla="*/ 54340 w 864"/>
                <a:gd name="T87" fmla="*/ 0 h 237"/>
                <a:gd name="T88" fmla="*/ 52727 w 864"/>
                <a:gd name="T89" fmla="*/ 1618 h 237"/>
                <a:gd name="T90" fmla="*/ 52727 w 864"/>
                <a:gd name="T91" fmla="*/ 18235 h 237"/>
                <a:gd name="T92" fmla="*/ 54340 w 864"/>
                <a:gd name="T93" fmla="*/ 19853 h 237"/>
                <a:gd name="T94" fmla="*/ 56001 w 864"/>
                <a:gd name="T95" fmla="*/ 18235 h 237"/>
                <a:gd name="T96" fmla="*/ 56001 w 864"/>
                <a:gd name="T97" fmla="*/ 1618 h 237"/>
                <a:gd name="T98" fmla="*/ 64690 w 864"/>
                <a:gd name="T99" fmla="*/ 7575 h 237"/>
                <a:gd name="T100" fmla="*/ 63099 w 864"/>
                <a:gd name="T101" fmla="*/ 5972 h 237"/>
                <a:gd name="T102" fmla="*/ 61518 w 864"/>
                <a:gd name="T103" fmla="*/ 7575 h 237"/>
                <a:gd name="T104" fmla="*/ 61518 w 864"/>
                <a:gd name="T105" fmla="*/ 15172 h 237"/>
                <a:gd name="T106" fmla="*/ 63099 w 864"/>
                <a:gd name="T107" fmla="*/ 16744 h 237"/>
                <a:gd name="T108" fmla="*/ 64690 w 864"/>
                <a:gd name="T109" fmla="*/ 15172 h 237"/>
                <a:gd name="T110" fmla="*/ 64690 w 864"/>
                <a:gd name="T111" fmla="*/ 7575 h 237"/>
                <a:gd name="T112" fmla="*/ 73473 w 864"/>
                <a:gd name="T113" fmla="*/ 11803 h 237"/>
                <a:gd name="T114" fmla="*/ 71858 w 864"/>
                <a:gd name="T115" fmla="*/ 10269 h 237"/>
                <a:gd name="T116" fmla="*/ 70242 w 864"/>
                <a:gd name="T117" fmla="*/ 11803 h 237"/>
                <a:gd name="T118" fmla="*/ 70242 w 864"/>
                <a:gd name="T119" fmla="*/ 15172 h 237"/>
                <a:gd name="T120" fmla="*/ 71858 w 864"/>
                <a:gd name="T121" fmla="*/ 16744 h 237"/>
                <a:gd name="T122" fmla="*/ 73473 w 864"/>
                <a:gd name="T123" fmla="*/ 15172 h 237"/>
                <a:gd name="T124" fmla="*/ 73473 w 864"/>
                <a:gd name="T125" fmla="*/ 11803 h 2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64"/>
                <a:gd name="T190" fmla="*/ 0 h 237"/>
                <a:gd name="T191" fmla="*/ 864 w 864"/>
                <a:gd name="T192" fmla="*/ 237 h 2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64" h="237">
                  <a:moveTo>
                    <a:pt x="38" y="181"/>
                  </a:moveTo>
                  <a:cubicBezTo>
                    <a:pt x="38" y="191"/>
                    <a:pt x="29" y="200"/>
                    <a:pt x="19" y="200"/>
                  </a:cubicBezTo>
                  <a:cubicBezTo>
                    <a:pt x="8" y="200"/>
                    <a:pt x="0" y="191"/>
                    <a:pt x="0" y="181"/>
                  </a:cubicBezTo>
                  <a:cubicBezTo>
                    <a:pt x="0" y="141"/>
                    <a:pt x="0" y="141"/>
                    <a:pt x="0" y="141"/>
                  </a:cubicBezTo>
                  <a:cubicBezTo>
                    <a:pt x="0" y="131"/>
                    <a:pt x="8" y="123"/>
                    <a:pt x="19" y="123"/>
                  </a:cubicBezTo>
                  <a:cubicBezTo>
                    <a:pt x="29" y="123"/>
                    <a:pt x="38" y="131"/>
                    <a:pt x="38" y="141"/>
                  </a:cubicBezTo>
                  <a:lnTo>
                    <a:pt x="38" y="181"/>
                  </a:lnTo>
                  <a:close/>
                  <a:moveTo>
                    <a:pt x="141" y="90"/>
                  </a:moveTo>
                  <a:cubicBezTo>
                    <a:pt x="141" y="79"/>
                    <a:pt x="132" y="71"/>
                    <a:pt x="122" y="71"/>
                  </a:cubicBezTo>
                  <a:cubicBezTo>
                    <a:pt x="112" y="71"/>
                    <a:pt x="103" y="79"/>
                    <a:pt x="103" y="90"/>
                  </a:cubicBezTo>
                  <a:cubicBezTo>
                    <a:pt x="103" y="181"/>
                    <a:pt x="103" y="181"/>
                    <a:pt x="103" y="181"/>
                  </a:cubicBezTo>
                  <a:cubicBezTo>
                    <a:pt x="103" y="191"/>
                    <a:pt x="112" y="200"/>
                    <a:pt x="122" y="200"/>
                  </a:cubicBezTo>
                  <a:cubicBezTo>
                    <a:pt x="132" y="200"/>
                    <a:pt x="141" y="191"/>
                    <a:pt x="141" y="181"/>
                  </a:cubicBezTo>
                  <a:lnTo>
                    <a:pt x="141" y="90"/>
                  </a:lnTo>
                  <a:close/>
                  <a:moveTo>
                    <a:pt x="244" y="19"/>
                  </a:moveTo>
                  <a:cubicBezTo>
                    <a:pt x="244" y="9"/>
                    <a:pt x="236" y="0"/>
                    <a:pt x="225" y="0"/>
                  </a:cubicBezTo>
                  <a:cubicBezTo>
                    <a:pt x="215" y="0"/>
                    <a:pt x="207" y="9"/>
                    <a:pt x="207" y="19"/>
                  </a:cubicBezTo>
                  <a:cubicBezTo>
                    <a:pt x="207" y="218"/>
                    <a:pt x="207" y="218"/>
                    <a:pt x="207" y="218"/>
                  </a:cubicBezTo>
                  <a:cubicBezTo>
                    <a:pt x="207" y="229"/>
                    <a:pt x="215" y="237"/>
                    <a:pt x="225" y="237"/>
                  </a:cubicBezTo>
                  <a:cubicBezTo>
                    <a:pt x="236" y="237"/>
                    <a:pt x="244" y="229"/>
                    <a:pt x="244" y="218"/>
                  </a:cubicBezTo>
                  <a:lnTo>
                    <a:pt x="244" y="19"/>
                  </a:lnTo>
                  <a:close/>
                  <a:moveTo>
                    <a:pt x="348" y="90"/>
                  </a:moveTo>
                  <a:cubicBezTo>
                    <a:pt x="348" y="79"/>
                    <a:pt x="339" y="71"/>
                    <a:pt x="329" y="71"/>
                  </a:cubicBezTo>
                  <a:cubicBezTo>
                    <a:pt x="318" y="71"/>
                    <a:pt x="310" y="79"/>
                    <a:pt x="310" y="90"/>
                  </a:cubicBezTo>
                  <a:cubicBezTo>
                    <a:pt x="310" y="181"/>
                    <a:pt x="310" y="181"/>
                    <a:pt x="310" y="181"/>
                  </a:cubicBezTo>
                  <a:cubicBezTo>
                    <a:pt x="310" y="191"/>
                    <a:pt x="318" y="200"/>
                    <a:pt x="329" y="200"/>
                  </a:cubicBezTo>
                  <a:cubicBezTo>
                    <a:pt x="339" y="200"/>
                    <a:pt x="348" y="191"/>
                    <a:pt x="348" y="181"/>
                  </a:cubicBezTo>
                  <a:lnTo>
                    <a:pt x="348" y="90"/>
                  </a:lnTo>
                  <a:close/>
                  <a:moveTo>
                    <a:pt x="451" y="141"/>
                  </a:moveTo>
                  <a:cubicBezTo>
                    <a:pt x="451" y="131"/>
                    <a:pt x="442" y="123"/>
                    <a:pt x="432" y="123"/>
                  </a:cubicBezTo>
                  <a:cubicBezTo>
                    <a:pt x="422" y="123"/>
                    <a:pt x="413" y="131"/>
                    <a:pt x="413" y="141"/>
                  </a:cubicBezTo>
                  <a:cubicBezTo>
                    <a:pt x="413" y="181"/>
                    <a:pt x="413" y="181"/>
                    <a:pt x="413" y="181"/>
                  </a:cubicBezTo>
                  <a:cubicBezTo>
                    <a:pt x="413" y="191"/>
                    <a:pt x="422" y="200"/>
                    <a:pt x="432" y="200"/>
                  </a:cubicBezTo>
                  <a:cubicBezTo>
                    <a:pt x="442" y="200"/>
                    <a:pt x="451" y="191"/>
                    <a:pt x="451" y="181"/>
                  </a:cubicBezTo>
                  <a:lnTo>
                    <a:pt x="451" y="141"/>
                  </a:lnTo>
                  <a:close/>
                  <a:moveTo>
                    <a:pt x="554" y="90"/>
                  </a:moveTo>
                  <a:cubicBezTo>
                    <a:pt x="554" y="79"/>
                    <a:pt x="546" y="71"/>
                    <a:pt x="535" y="71"/>
                  </a:cubicBezTo>
                  <a:cubicBezTo>
                    <a:pt x="525" y="71"/>
                    <a:pt x="517" y="79"/>
                    <a:pt x="517" y="90"/>
                  </a:cubicBezTo>
                  <a:cubicBezTo>
                    <a:pt x="517" y="181"/>
                    <a:pt x="517" y="181"/>
                    <a:pt x="517" y="181"/>
                  </a:cubicBezTo>
                  <a:cubicBezTo>
                    <a:pt x="517" y="191"/>
                    <a:pt x="525" y="200"/>
                    <a:pt x="535" y="200"/>
                  </a:cubicBezTo>
                  <a:cubicBezTo>
                    <a:pt x="546" y="200"/>
                    <a:pt x="554" y="191"/>
                    <a:pt x="554" y="181"/>
                  </a:cubicBezTo>
                  <a:lnTo>
                    <a:pt x="554" y="90"/>
                  </a:lnTo>
                  <a:close/>
                  <a:moveTo>
                    <a:pt x="658" y="19"/>
                  </a:moveTo>
                  <a:cubicBezTo>
                    <a:pt x="658" y="9"/>
                    <a:pt x="649" y="0"/>
                    <a:pt x="639" y="0"/>
                  </a:cubicBezTo>
                  <a:cubicBezTo>
                    <a:pt x="628" y="0"/>
                    <a:pt x="620" y="9"/>
                    <a:pt x="620" y="19"/>
                  </a:cubicBezTo>
                  <a:cubicBezTo>
                    <a:pt x="620" y="218"/>
                    <a:pt x="620" y="218"/>
                    <a:pt x="620" y="218"/>
                  </a:cubicBezTo>
                  <a:cubicBezTo>
                    <a:pt x="620" y="229"/>
                    <a:pt x="628" y="237"/>
                    <a:pt x="639" y="237"/>
                  </a:cubicBezTo>
                  <a:cubicBezTo>
                    <a:pt x="649" y="237"/>
                    <a:pt x="658" y="229"/>
                    <a:pt x="658" y="218"/>
                  </a:cubicBezTo>
                  <a:lnTo>
                    <a:pt x="658" y="19"/>
                  </a:lnTo>
                  <a:close/>
                  <a:moveTo>
                    <a:pt x="761" y="90"/>
                  </a:moveTo>
                  <a:cubicBezTo>
                    <a:pt x="761" y="79"/>
                    <a:pt x="752" y="71"/>
                    <a:pt x="742" y="71"/>
                  </a:cubicBezTo>
                  <a:cubicBezTo>
                    <a:pt x="732" y="71"/>
                    <a:pt x="723" y="79"/>
                    <a:pt x="723" y="90"/>
                  </a:cubicBezTo>
                  <a:cubicBezTo>
                    <a:pt x="723" y="181"/>
                    <a:pt x="723" y="181"/>
                    <a:pt x="723" y="181"/>
                  </a:cubicBezTo>
                  <a:cubicBezTo>
                    <a:pt x="723" y="191"/>
                    <a:pt x="732" y="200"/>
                    <a:pt x="742" y="200"/>
                  </a:cubicBezTo>
                  <a:cubicBezTo>
                    <a:pt x="752" y="200"/>
                    <a:pt x="761" y="191"/>
                    <a:pt x="761" y="181"/>
                  </a:cubicBezTo>
                  <a:lnTo>
                    <a:pt x="761" y="90"/>
                  </a:lnTo>
                  <a:close/>
                  <a:moveTo>
                    <a:pt x="864" y="141"/>
                  </a:moveTo>
                  <a:cubicBezTo>
                    <a:pt x="864" y="131"/>
                    <a:pt x="856" y="123"/>
                    <a:pt x="845" y="123"/>
                  </a:cubicBezTo>
                  <a:cubicBezTo>
                    <a:pt x="835" y="123"/>
                    <a:pt x="826" y="131"/>
                    <a:pt x="826" y="141"/>
                  </a:cubicBezTo>
                  <a:cubicBezTo>
                    <a:pt x="826" y="181"/>
                    <a:pt x="826" y="181"/>
                    <a:pt x="826" y="181"/>
                  </a:cubicBezTo>
                  <a:cubicBezTo>
                    <a:pt x="826" y="191"/>
                    <a:pt x="835" y="200"/>
                    <a:pt x="845" y="200"/>
                  </a:cubicBezTo>
                  <a:cubicBezTo>
                    <a:pt x="856" y="200"/>
                    <a:pt x="864" y="191"/>
                    <a:pt x="864" y="181"/>
                  </a:cubicBezTo>
                  <a:lnTo>
                    <a:pt x="864" y="141"/>
                  </a:lnTo>
                  <a:close/>
                </a:path>
              </a:pathLst>
            </a:custGeom>
            <a:solidFill>
              <a:srgbClr val="015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000000"/>
                </a:solidFill>
              </a:endParaRPr>
            </a:p>
          </p:txBody>
        </p:sp>
        <p:sp>
          <p:nvSpPr>
            <p:cNvPr id="4105" name="Freeform 9"/>
            <p:cNvSpPr>
              <a:spLocks noEditPoints="1"/>
            </p:cNvSpPr>
            <p:nvPr/>
          </p:nvSpPr>
          <p:spPr bwMode="auto">
            <a:xfrm>
              <a:off x="1337" y="2931"/>
              <a:ext cx="839" cy="185"/>
            </a:xfrm>
            <a:custGeom>
              <a:avLst/>
              <a:gdLst>
                <a:gd name="T0" fmla="*/ 16882 w 708"/>
                <a:gd name="T1" fmla="*/ 12871 h 156"/>
                <a:gd name="T2" fmla="*/ 13729 w 708"/>
                <a:gd name="T3" fmla="*/ 12871 h 156"/>
                <a:gd name="T4" fmla="*/ 13729 w 708"/>
                <a:gd name="T5" fmla="*/ 279 h 156"/>
                <a:gd name="T6" fmla="*/ 16882 w 708"/>
                <a:gd name="T7" fmla="*/ 279 h 156"/>
                <a:gd name="T8" fmla="*/ 16882 w 708"/>
                <a:gd name="T9" fmla="*/ 12871 h 156"/>
                <a:gd name="T10" fmla="*/ 42076 w 708"/>
                <a:gd name="T11" fmla="*/ 393 h 156"/>
                <a:gd name="T12" fmla="*/ 39169 w 708"/>
                <a:gd name="T13" fmla="*/ 0 h 156"/>
                <a:gd name="T14" fmla="*/ 32669 w 708"/>
                <a:gd name="T15" fmla="*/ 6507 h 156"/>
                <a:gd name="T16" fmla="*/ 39169 w 708"/>
                <a:gd name="T17" fmla="*/ 13093 h 156"/>
                <a:gd name="T18" fmla="*/ 42076 w 708"/>
                <a:gd name="T19" fmla="*/ 12584 h 156"/>
                <a:gd name="T20" fmla="*/ 42076 w 708"/>
                <a:gd name="T21" fmla="*/ 9237 h 156"/>
                <a:gd name="T22" fmla="*/ 39453 w 708"/>
                <a:gd name="T23" fmla="*/ 9977 h 156"/>
                <a:gd name="T24" fmla="*/ 36045 w 708"/>
                <a:gd name="T25" fmla="*/ 6507 h 156"/>
                <a:gd name="T26" fmla="*/ 39453 w 708"/>
                <a:gd name="T27" fmla="*/ 3203 h 156"/>
                <a:gd name="T28" fmla="*/ 42076 w 708"/>
                <a:gd name="T29" fmla="*/ 3871 h 156"/>
                <a:gd name="T30" fmla="*/ 42076 w 708"/>
                <a:gd name="T31" fmla="*/ 393 h 156"/>
                <a:gd name="T32" fmla="*/ 9413 w 708"/>
                <a:gd name="T33" fmla="*/ 393 h 156"/>
                <a:gd name="T34" fmla="*/ 6641 w 708"/>
                <a:gd name="T35" fmla="*/ 0 h 156"/>
                <a:gd name="T36" fmla="*/ 0 w 708"/>
                <a:gd name="T37" fmla="*/ 6507 h 156"/>
                <a:gd name="T38" fmla="*/ 6641 w 708"/>
                <a:gd name="T39" fmla="*/ 13093 h 156"/>
                <a:gd name="T40" fmla="*/ 9413 w 708"/>
                <a:gd name="T41" fmla="*/ 12584 h 156"/>
                <a:gd name="T42" fmla="*/ 9413 w 708"/>
                <a:gd name="T43" fmla="*/ 9237 h 156"/>
                <a:gd name="T44" fmla="*/ 6761 w 708"/>
                <a:gd name="T45" fmla="*/ 9977 h 156"/>
                <a:gd name="T46" fmla="*/ 3428 w 708"/>
                <a:gd name="T47" fmla="*/ 6507 h 156"/>
                <a:gd name="T48" fmla="*/ 6761 w 708"/>
                <a:gd name="T49" fmla="*/ 3203 h 156"/>
                <a:gd name="T50" fmla="*/ 9413 w 708"/>
                <a:gd name="T51" fmla="*/ 3871 h 156"/>
                <a:gd name="T52" fmla="*/ 9413 w 708"/>
                <a:gd name="T53" fmla="*/ 393 h 156"/>
                <a:gd name="T54" fmla="*/ 51920 w 708"/>
                <a:gd name="T55" fmla="*/ 0 h 156"/>
                <a:gd name="T56" fmla="*/ 45445 w 708"/>
                <a:gd name="T57" fmla="*/ 6507 h 156"/>
                <a:gd name="T58" fmla="*/ 51920 w 708"/>
                <a:gd name="T59" fmla="*/ 13093 h 156"/>
                <a:gd name="T60" fmla="*/ 58475 w 708"/>
                <a:gd name="T61" fmla="*/ 6507 h 156"/>
                <a:gd name="T62" fmla="*/ 51920 w 708"/>
                <a:gd name="T63" fmla="*/ 0 h 156"/>
                <a:gd name="T64" fmla="*/ 55242 w 708"/>
                <a:gd name="T65" fmla="*/ 6507 h 156"/>
                <a:gd name="T66" fmla="*/ 51920 w 708"/>
                <a:gd name="T67" fmla="*/ 9871 h 156"/>
                <a:gd name="T68" fmla="*/ 48705 w 708"/>
                <a:gd name="T69" fmla="*/ 6507 h 156"/>
                <a:gd name="T70" fmla="*/ 51920 w 708"/>
                <a:gd name="T71" fmla="*/ 3203 h 156"/>
                <a:gd name="T72" fmla="*/ 55242 w 708"/>
                <a:gd name="T73" fmla="*/ 650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08"/>
                <a:gd name="T112" fmla="*/ 0 h 156"/>
                <a:gd name="T113" fmla="*/ 708 w 708"/>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08" h="156">
                  <a:moveTo>
                    <a:pt x="204" y="153"/>
                  </a:moveTo>
                  <a:cubicBezTo>
                    <a:pt x="166" y="153"/>
                    <a:pt x="166" y="153"/>
                    <a:pt x="166" y="153"/>
                  </a:cubicBezTo>
                  <a:cubicBezTo>
                    <a:pt x="166" y="3"/>
                    <a:pt x="166" y="3"/>
                    <a:pt x="166" y="3"/>
                  </a:cubicBezTo>
                  <a:cubicBezTo>
                    <a:pt x="204" y="3"/>
                    <a:pt x="204" y="3"/>
                    <a:pt x="204" y="3"/>
                  </a:cubicBezTo>
                  <a:lnTo>
                    <a:pt x="204" y="153"/>
                  </a:lnTo>
                  <a:close/>
                  <a:moveTo>
                    <a:pt x="510" y="5"/>
                  </a:moveTo>
                  <a:cubicBezTo>
                    <a:pt x="506" y="4"/>
                    <a:pt x="493" y="0"/>
                    <a:pt x="475" y="0"/>
                  </a:cubicBezTo>
                  <a:cubicBezTo>
                    <a:pt x="429" y="0"/>
                    <a:pt x="395" y="33"/>
                    <a:pt x="395" y="78"/>
                  </a:cubicBezTo>
                  <a:cubicBezTo>
                    <a:pt x="395" y="126"/>
                    <a:pt x="433" y="156"/>
                    <a:pt x="475" y="156"/>
                  </a:cubicBezTo>
                  <a:cubicBezTo>
                    <a:pt x="492" y="156"/>
                    <a:pt x="505" y="152"/>
                    <a:pt x="510" y="150"/>
                  </a:cubicBezTo>
                  <a:cubicBezTo>
                    <a:pt x="510" y="110"/>
                    <a:pt x="510" y="110"/>
                    <a:pt x="510" y="110"/>
                  </a:cubicBezTo>
                  <a:cubicBezTo>
                    <a:pt x="508" y="111"/>
                    <a:pt x="496" y="118"/>
                    <a:pt x="478" y="118"/>
                  </a:cubicBezTo>
                  <a:cubicBezTo>
                    <a:pt x="453" y="118"/>
                    <a:pt x="436" y="100"/>
                    <a:pt x="436" y="78"/>
                  </a:cubicBezTo>
                  <a:cubicBezTo>
                    <a:pt x="436" y="55"/>
                    <a:pt x="453" y="38"/>
                    <a:pt x="478" y="38"/>
                  </a:cubicBezTo>
                  <a:cubicBezTo>
                    <a:pt x="496" y="38"/>
                    <a:pt x="508" y="45"/>
                    <a:pt x="510" y="46"/>
                  </a:cubicBezTo>
                  <a:lnTo>
                    <a:pt x="510" y="5"/>
                  </a:lnTo>
                  <a:close/>
                  <a:moveTo>
                    <a:pt x="114" y="5"/>
                  </a:moveTo>
                  <a:cubicBezTo>
                    <a:pt x="111" y="4"/>
                    <a:pt x="98" y="0"/>
                    <a:pt x="80" y="0"/>
                  </a:cubicBezTo>
                  <a:cubicBezTo>
                    <a:pt x="34" y="0"/>
                    <a:pt x="0" y="33"/>
                    <a:pt x="0" y="78"/>
                  </a:cubicBezTo>
                  <a:cubicBezTo>
                    <a:pt x="0" y="126"/>
                    <a:pt x="37" y="156"/>
                    <a:pt x="80" y="156"/>
                  </a:cubicBezTo>
                  <a:cubicBezTo>
                    <a:pt x="97" y="156"/>
                    <a:pt x="110" y="152"/>
                    <a:pt x="114" y="150"/>
                  </a:cubicBezTo>
                  <a:cubicBezTo>
                    <a:pt x="114" y="110"/>
                    <a:pt x="114" y="110"/>
                    <a:pt x="114" y="110"/>
                  </a:cubicBezTo>
                  <a:cubicBezTo>
                    <a:pt x="113" y="111"/>
                    <a:pt x="100" y="118"/>
                    <a:pt x="82" y="118"/>
                  </a:cubicBezTo>
                  <a:cubicBezTo>
                    <a:pt x="57" y="118"/>
                    <a:pt x="41" y="100"/>
                    <a:pt x="41" y="78"/>
                  </a:cubicBezTo>
                  <a:cubicBezTo>
                    <a:pt x="41" y="55"/>
                    <a:pt x="58" y="38"/>
                    <a:pt x="82" y="38"/>
                  </a:cubicBezTo>
                  <a:cubicBezTo>
                    <a:pt x="101" y="38"/>
                    <a:pt x="113" y="45"/>
                    <a:pt x="114" y="46"/>
                  </a:cubicBezTo>
                  <a:lnTo>
                    <a:pt x="114" y="5"/>
                  </a:lnTo>
                  <a:close/>
                  <a:moveTo>
                    <a:pt x="629" y="0"/>
                  </a:moveTo>
                  <a:cubicBezTo>
                    <a:pt x="583" y="0"/>
                    <a:pt x="550" y="35"/>
                    <a:pt x="550" y="78"/>
                  </a:cubicBezTo>
                  <a:cubicBezTo>
                    <a:pt x="550" y="121"/>
                    <a:pt x="583" y="156"/>
                    <a:pt x="629" y="156"/>
                  </a:cubicBezTo>
                  <a:cubicBezTo>
                    <a:pt x="675" y="156"/>
                    <a:pt x="708" y="121"/>
                    <a:pt x="708" y="78"/>
                  </a:cubicBezTo>
                  <a:cubicBezTo>
                    <a:pt x="708" y="35"/>
                    <a:pt x="675" y="0"/>
                    <a:pt x="629" y="0"/>
                  </a:cubicBezTo>
                  <a:close/>
                  <a:moveTo>
                    <a:pt x="668" y="78"/>
                  </a:moveTo>
                  <a:cubicBezTo>
                    <a:pt x="668" y="100"/>
                    <a:pt x="651" y="117"/>
                    <a:pt x="629" y="117"/>
                  </a:cubicBezTo>
                  <a:cubicBezTo>
                    <a:pt x="606" y="117"/>
                    <a:pt x="590" y="100"/>
                    <a:pt x="590" y="78"/>
                  </a:cubicBezTo>
                  <a:cubicBezTo>
                    <a:pt x="590" y="56"/>
                    <a:pt x="606" y="38"/>
                    <a:pt x="629" y="38"/>
                  </a:cubicBezTo>
                  <a:cubicBezTo>
                    <a:pt x="651" y="38"/>
                    <a:pt x="668" y="56"/>
                    <a:pt x="668" y="78"/>
                  </a:cubicBezTo>
                  <a:close/>
                </a:path>
              </a:pathLst>
            </a:custGeom>
            <a:solidFill>
              <a:srgbClr val="B2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000000"/>
                </a:solidFill>
              </a:endParaRPr>
            </a:p>
          </p:txBody>
        </p:sp>
        <p:sp>
          <p:nvSpPr>
            <p:cNvPr id="4106" name="Freeform 10"/>
            <p:cNvSpPr>
              <a:spLocks noEditPoints="1"/>
            </p:cNvSpPr>
            <p:nvPr/>
          </p:nvSpPr>
          <p:spPr bwMode="auto">
            <a:xfrm>
              <a:off x="1463" y="3229"/>
              <a:ext cx="587" cy="154"/>
            </a:xfrm>
            <a:custGeom>
              <a:avLst/>
              <a:gdLst>
                <a:gd name="T0" fmla="*/ 4387 w 494"/>
                <a:gd name="T1" fmla="*/ 8552 h 130"/>
                <a:gd name="T2" fmla="*/ 4387 w 494"/>
                <a:gd name="T3" fmla="*/ 0 h 130"/>
                <a:gd name="T4" fmla="*/ 6298 w 494"/>
                <a:gd name="T5" fmla="*/ 2957 h 130"/>
                <a:gd name="T6" fmla="*/ 1978 w 494"/>
                <a:gd name="T7" fmla="*/ 4223 h 130"/>
                <a:gd name="T8" fmla="*/ 6373 w 494"/>
                <a:gd name="T9" fmla="*/ 5282 h 130"/>
                <a:gd name="T10" fmla="*/ 12682 w 494"/>
                <a:gd name="T11" fmla="*/ 2264 h 130"/>
                <a:gd name="T12" fmla="*/ 15670 w 494"/>
                <a:gd name="T13" fmla="*/ 7021 h 130"/>
                <a:gd name="T14" fmla="*/ 13981 w 494"/>
                <a:gd name="T15" fmla="*/ 8317 h 130"/>
                <a:gd name="T16" fmla="*/ 13948 w 494"/>
                <a:gd name="T17" fmla="*/ 7646 h 130"/>
                <a:gd name="T18" fmla="*/ 9466 w 494"/>
                <a:gd name="T19" fmla="*/ 6601 h 130"/>
                <a:gd name="T20" fmla="*/ 13768 w 494"/>
                <a:gd name="T21" fmla="*/ 4493 h 130"/>
                <a:gd name="T22" fmla="*/ 12682 w 494"/>
                <a:gd name="T23" fmla="*/ 3424 h 130"/>
                <a:gd name="T24" fmla="*/ 9686 w 494"/>
                <a:gd name="T25" fmla="*/ 4223 h 130"/>
                <a:gd name="T26" fmla="*/ 12706 w 494"/>
                <a:gd name="T27" fmla="*/ 5645 h 130"/>
                <a:gd name="T28" fmla="*/ 12556 w 494"/>
                <a:gd name="T29" fmla="*/ 7412 h 130"/>
                <a:gd name="T30" fmla="*/ 13768 w 494"/>
                <a:gd name="T31" fmla="*/ 5626 h 130"/>
                <a:gd name="T32" fmla="*/ 21067 w 494"/>
                <a:gd name="T33" fmla="*/ 8529 h 130"/>
                <a:gd name="T34" fmla="*/ 19310 w 494"/>
                <a:gd name="T35" fmla="*/ 7895 h 130"/>
                <a:gd name="T36" fmla="*/ 17431 w 494"/>
                <a:gd name="T37" fmla="*/ 10617 h 130"/>
                <a:gd name="T38" fmla="*/ 17336 w 494"/>
                <a:gd name="T39" fmla="*/ 2496 h 130"/>
                <a:gd name="T40" fmla="*/ 19061 w 494"/>
                <a:gd name="T41" fmla="*/ 3094 h 130"/>
                <a:gd name="T42" fmla="*/ 21067 w 494"/>
                <a:gd name="T43" fmla="*/ 2264 h 130"/>
                <a:gd name="T44" fmla="*/ 21067 w 494"/>
                <a:gd name="T45" fmla="*/ 8529 h 130"/>
                <a:gd name="T46" fmla="*/ 22125 w 494"/>
                <a:gd name="T47" fmla="*/ 5369 h 130"/>
                <a:gd name="T48" fmla="*/ 19118 w 494"/>
                <a:gd name="T49" fmla="*/ 5369 h 130"/>
                <a:gd name="T50" fmla="*/ 27265 w 494"/>
                <a:gd name="T51" fmla="*/ 1613 h 130"/>
                <a:gd name="T52" fmla="*/ 25330 w 494"/>
                <a:gd name="T53" fmla="*/ 2 h 130"/>
                <a:gd name="T54" fmla="*/ 27265 w 494"/>
                <a:gd name="T55" fmla="*/ 1613 h 130"/>
                <a:gd name="T56" fmla="*/ 25330 w 494"/>
                <a:gd name="T57" fmla="*/ 2496 h 130"/>
                <a:gd name="T58" fmla="*/ 27265 w 494"/>
                <a:gd name="T59" fmla="*/ 8317 h 130"/>
                <a:gd name="T60" fmla="*/ 32910 w 494"/>
                <a:gd name="T61" fmla="*/ 7219 h 130"/>
                <a:gd name="T62" fmla="*/ 31993 w 494"/>
                <a:gd name="T63" fmla="*/ 8529 h 130"/>
                <a:gd name="T64" fmla="*/ 29746 w 494"/>
                <a:gd name="T65" fmla="*/ 3565 h 130"/>
                <a:gd name="T66" fmla="*/ 28655 w 494"/>
                <a:gd name="T67" fmla="*/ 2496 h 130"/>
                <a:gd name="T68" fmla="*/ 29746 w 494"/>
                <a:gd name="T69" fmla="*/ 820 h 130"/>
                <a:gd name="T70" fmla="*/ 31640 w 494"/>
                <a:gd name="T71" fmla="*/ 2496 h 130"/>
                <a:gd name="T72" fmla="*/ 32910 w 494"/>
                <a:gd name="T73" fmla="*/ 3565 h 130"/>
                <a:gd name="T74" fmla="*/ 31640 w 494"/>
                <a:gd name="T75" fmla="*/ 6454 h 130"/>
                <a:gd name="T76" fmla="*/ 32910 w 494"/>
                <a:gd name="T77" fmla="*/ 7219 h 130"/>
                <a:gd name="T78" fmla="*/ 40370 w 494"/>
                <a:gd name="T79" fmla="*/ 4493 h 130"/>
                <a:gd name="T80" fmla="*/ 40415 w 494"/>
                <a:gd name="T81" fmla="*/ 8317 h 130"/>
                <a:gd name="T82" fmla="*/ 38527 w 494"/>
                <a:gd name="T83" fmla="*/ 7646 h 130"/>
                <a:gd name="T84" fmla="*/ 36585 w 494"/>
                <a:gd name="T85" fmla="*/ 8529 h 130"/>
                <a:gd name="T86" fmla="*/ 36771 w 494"/>
                <a:gd name="T87" fmla="*/ 4765 h 130"/>
                <a:gd name="T88" fmla="*/ 38497 w 494"/>
                <a:gd name="T89" fmla="*/ 4342 h 130"/>
                <a:gd name="T90" fmla="*/ 36156 w 494"/>
                <a:gd name="T91" fmla="*/ 4223 h 130"/>
                <a:gd name="T92" fmla="*/ 37311 w 494"/>
                <a:gd name="T93" fmla="*/ 2264 h 130"/>
                <a:gd name="T94" fmla="*/ 36141 w 494"/>
                <a:gd name="T95" fmla="*/ 6601 h 130"/>
                <a:gd name="T96" fmla="*/ 38497 w 494"/>
                <a:gd name="T97" fmla="*/ 5927 h 130"/>
                <a:gd name="T98" fmla="*/ 37576 w 494"/>
                <a:gd name="T99" fmla="*/ 5645 h 130"/>
                <a:gd name="T100" fmla="*/ 41966 w 494"/>
                <a:gd name="T101" fmla="*/ 2 h 130"/>
                <a:gd name="T102" fmla="*/ 43793 w 494"/>
                <a:gd name="T103" fmla="*/ 8317 h 1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4"/>
                <a:gd name="T157" fmla="*/ 0 h 130"/>
                <a:gd name="T158" fmla="*/ 494 w 494"/>
                <a:gd name="T159" fmla="*/ 130 h 1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4" h="130">
                  <a:moveTo>
                    <a:pt x="94" y="64"/>
                  </a:moveTo>
                  <a:cubicBezTo>
                    <a:pt x="93" y="78"/>
                    <a:pt x="83" y="105"/>
                    <a:pt x="50" y="105"/>
                  </a:cubicBezTo>
                  <a:cubicBezTo>
                    <a:pt x="20" y="105"/>
                    <a:pt x="0" y="84"/>
                    <a:pt x="0" y="52"/>
                  </a:cubicBezTo>
                  <a:cubicBezTo>
                    <a:pt x="0" y="22"/>
                    <a:pt x="19" y="0"/>
                    <a:pt x="50" y="0"/>
                  </a:cubicBezTo>
                  <a:cubicBezTo>
                    <a:pt x="81" y="0"/>
                    <a:pt x="92" y="23"/>
                    <a:pt x="93" y="36"/>
                  </a:cubicBezTo>
                  <a:cubicBezTo>
                    <a:pt x="71" y="36"/>
                    <a:pt x="71" y="36"/>
                    <a:pt x="71" y="36"/>
                  </a:cubicBezTo>
                  <a:cubicBezTo>
                    <a:pt x="70" y="29"/>
                    <a:pt x="63" y="18"/>
                    <a:pt x="50" y="18"/>
                  </a:cubicBezTo>
                  <a:cubicBezTo>
                    <a:pt x="33" y="18"/>
                    <a:pt x="22" y="31"/>
                    <a:pt x="22" y="52"/>
                  </a:cubicBezTo>
                  <a:cubicBezTo>
                    <a:pt x="22" y="75"/>
                    <a:pt x="34" y="86"/>
                    <a:pt x="50" y="86"/>
                  </a:cubicBezTo>
                  <a:cubicBezTo>
                    <a:pt x="67" y="86"/>
                    <a:pt x="72" y="71"/>
                    <a:pt x="72" y="64"/>
                  </a:cubicBezTo>
                  <a:lnTo>
                    <a:pt x="94" y="64"/>
                  </a:lnTo>
                  <a:close/>
                  <a:moveTo>
                    <a:pt x="143" y="28"/>
                  </a:moveTo>
                  <a:cubicBezTo>
                    <a:pt x="166" y="28"/>
                    <a:pt x="177" y="39"/>
                    <a:pt x="177" y="55"/>
                  </a:cubicBezTo>
                  <a:cubicBezTo>
                    <a:pt x="177" y="64"/>
                    <a:pt x="177" y="76"/>
                    <a:pt x="177" y="86"/>
                  </a:cubicBezTo>
                  <a:cubicBezTo>
                    <a:pt x="177" y="94"/>
                    <a:pt x="178" y="100"/>
                    <a:pt x="178" y="102"/>
                  </a:cubicBezTo>
                  <a:cubicBezTo>
                    <a:pt x="175" y="102"/>
                    <a:pt x="160" y="102"/>
                    <a:pt x="158" y="102"/>
                  </a:cubicBezTo>
                  <a:cubicBezTo>
                    <a:pt x="158" y="100"/>
                    <a:pt x="157" y="96"/>
                    <a:pt x="157" y="94"/>
                  </a:cubicBezTo>
                  <a:cubicBezTo>
                    <a:pt x="157" y="94"/>
                    <a:pt x="157" y="94"/>
                    <a:pt x="157" y="94"/>
                  </a:cubicBezTo>
                  <a:cubicBezTo>
                    <a:pt x="155" y="96"/>
                    <a:pt x="149" y="104"/>
                    <a:pt x="134" y="104"/>
                  </a:cubicBezTo>
                  <a:cubicBezTo>
                    <a:pt x="116" y="104"/>
                    <a:pt x="107" y="92"/>
                    <a:pt x="107" y="80"/>
                  </a:cubicBezTo>
                  <a:cubicBezTo>
                    <a:pt x="107" y="68"/>
                    <a:pt x="118" y="61"/>
                    <a:pt x="136" y="58"/>
                  </a:cubicBezTo>
                  <a:cubicBezTo>
                    <a:pt x="136" y="58"/>
                    <a:pt x="149" y="56"/>
                    <a:pt x="156" y="55"/>
                  </a:cubicBezTo>
                  <a:cubicBezTo>
                    <a:pt x="156" y="54"/>
                    <a:pt x="156" y="53"/>
                    <a:pt x="156" y="53"/>
                  </a:cubicBezTo>
                  <a:cubicBezTo>
                    <a:pt x="156" y="48"/>
                    <a:pt x="153" y="42"/>
                    <a:pt x="143" y="42"/>
                  </a:cubicBezTo>
                  <a:cubicBezTo>
                    <a:pt x="133" y="42"/>
                    <a:pt x="130" y="47"/>
                    <a:pt x="130" y="52"/>
                  </a:cubicBezTo>
                  <a:cubicBezTo>
                    <a:pt x="130" y="52"/>
                    <a:pt x="124" y="52"/>
                    <a:pt x="109" y="52"/>
                  </a:cubicBezTo>
                  <a:cubicBezTo>
                    <a:pt x="110" y="42"/>
                    <a:pt x="116" y="28"/>
                    <a:pt x="143" y="28"/>
                  </a:cubicBezTo>
                  <a:close/>
                  <a:moveTo>
                    <a:pt x="144" y="69"/>
                  </a:moveTo>
                  <a:cubicBezTo>
                    <a:pt x="133" y="71"/>
                    <a:pt x="129" y="75"/>
                    <a:pt x="129" y="80"/>
                  </a:cubicBezTo>
                  <a:cubicBezTo>
                    <a:pt x="129" y="85"/>
                    <a:pt x="132" y="90"/>
                    <a:pt x="141" y="90"/>
                  </a:cubicBezTo>
                  <a:cubicBezTo>
                    <a:pt x="151" y="90"/>
                    <a:pt x="156" y="83"/>
                    <a:pt x="156" y="73"/>
                  </a:cubicBezTo>
                  <a:cubicBezTo>
                    <a:pt x="156" y="73"/>
                    <a:pt x="156" y="71"/>
                    <a:pt x="156" y="68"/>
                  </a:cubicBezTo>
                  <a:cubicBezTo>
                    <a:pt x="151" y="68"/>
                    <a:pt x="144" y="69"/>
                    <a:pt x="144" y="69"/>
                  </a:cubicBezTo>
                  <a:close/>
                  <a:moveTo>
                    <a:pt x="238" y="104"/>
                  </a:moveTo>
                  <a:cubicBezTo>
                    <a:pt x="225" y="104"/>
                    <a:pt x="219" y="98"/>
                    <a:pt x="217" y="96"/>
                  </a:cubicBezTo>
                  <a:cubicBezTo>
                    <a:pt x="217" y="96"/>
                    <a:pt x="217" y="96"/>
                    <a:pt x="217" y="96"/>
                  </a:cubicBezTo>
                  <a:cubicBezTo>
                    <a:pt x="217" y="130"/>
                    <a:pt x="217" y="130"/>
                    <a:pt x="217" y="130"/>
                  </a:cubicBezTo>
                  <a:cubicBezTo>
                    <a:pt x="196" y="130"/>
                    <a:pt x="196" y="130"/>
                    <a:pt x="196" y="130"/>
                  </a:cubicBezTo>
                  <a:cubicBezTo>
                    <a:pt x="196" y="62"/>
                    <a:pt x="196" y="53"/>
                    <a:pt x="196" y="53"/>
                  </a:cubicBezTo>
                  <a:cubicBezTo>
                    <a:pt x="196" y="44"/>
                    <a:pt x="195" y="32"/>
                    <a:pt x="195" y="30"/>
                  </a:cubicBezTo>
                  <a:cubicBezTo>
                    <a:pt x="195" y="30"/>
                    <a:pt x="197" y="30"/>
                    <a:pt x="215" y="30"/>
                  </a:cubicBezTo>
                  <a:cubicBezTo>
                    <a:pt x="215" y="38"/>
                    <a:pt x="215" y="38"/>
                    <a:pt x="215" y="38"/>
                  </a:cubicBezTo>
                  <a:cubicBezTo>
                    <a:pt x="216" y="38"/>
                    <a:pt x="216" y="38"/>
                    <a:pt x="216" y="38"/>
                  </a:cubicBezTo>
                  <a:cubicBezTo>
                    <a:pt x="218" y="36"/>
                    <a:pt x="225" y="28"/>
                    <a:pt x="238" y="28"/>
                  </a:cubicBezTo>
                  <a:cubicBezTo>
                    <a:pt x="259" y="28"/>
                    <a:pt x="271" y="43"/>
                    <a:pt x="271" y="66"/>
                  </a:cubicBezTo>
                  <a:cubicBezTo>
                    <a:pt x="271" y="90"/>
                    <a:pt x="258" y="104"/>
                    <a:pt x="238" y="104"/>
                  </a:cubicBezTo>
                  <a:close/>
                  <a:moveTo>
                    <a:pt x="233" y="89"/>
                  </a:moveTo>
                  <a:cubicBezTo>
                    <a:pt x="245" y="89"/>
                    <a:pt x="250" y="77"/>
                    <a:pt x="250" y="66"/>
                  </a:cubicBezTo>
                  <a:cubicBezTo>
                    <a:pt x="250" y="54"/>
                    <a:pt x="245" y="43"/>
                    <a:pt x="233" y="43"/>
                  </a:cubicBezTo>
                  <a:cubicBezTo>
                    <a:pt x="222" y="43"/>
                    <a:pt x="216" y="53"/>
                    <a:pt x="216" y="66"/>
                  </a:cubicBezTo>
                  <a:cubicBezTo>
                    <a:pt x="216" y="76"/>
                    <a:pt x="220" y="89"/>
                    <a:pt x="233" y="89"/>
                  </a:cubicBezTo>
                  <a:close/>
                  <a:moveTo>
                    <a:pt x="307" y="20"/>
                  </a:moveTo>
                  <a:cubicBezTo>
                    <a:pt x="286" y="20"/>
                    <a:pt x="286" y="20"/>
                    <a:pt x="286" y="20"/>
                  </a:cubicBezTo>
                  <a:cubicBezTo>
                    <a:pt x="286" y="2"/>
                    <a:pt x="286" y="2"/>
                    <a:pt x="286" y="2"/>
                  </a:cubicBezTo>
                  <a:cubicBezTo>
                    <a:pt x="307" y="2"/>
                    <a:pt x="307" y="2"/>
                    <a:pt x="307" y="2"/>
                  </a:cubicBezTo>
                  <a:lnTo>
                    <a:pt x="307" y="20"/>
                  </a:lnTo>
                  <a:close/>
                  <a:moveTo>
                    <a:pt x="286" y="102"/>
                  </a:moveTo>
                  <a:cubicBezTo>
                    <a:pt x="286" y="30"/>
                    <a:pt x="286" y="30"/>
                    <a:pt x="286" y="30"/>
                  </a:cubicBezTo>
                  <a:cubicBezTo>
                    <a:pt x="307" y="30"/>
                    <a:pt x="307" y="30"/>
                    <a:pt x="307" y="30"/>
                  </a:cubicBezTo>
                  <a:cubicBezTo>
                    <a:pt x="307" y="102"/>
                    <a:pt x="307" y="102"/>
                    <a:pt x="307" y="102"/>
                  </a:cubicBezTo>
                  <a:lnTo>
                    <a:pt x="286" y="102"/>
                  </a:lnTo>
                  <a:close/>
                  <a:moveTo>
                    <a:pt x="371" y="89"/>
                  </a:moveTo>
                  <a:cubicBezTo>
                    <a:pt x="371" y="90"/>
                    <a:pt x="371" y="102"/>
                    <a:pt x="371" y="103"/>
                  </a:cubicBezTo>
                  <a:cubicBezTo>
                    <a:pt x="371" y="104"/>
                    <a:pt x="366" y="104"/>
                    <a:pt x="361" y="104"/>
                  </a:cubicBezTo>
                  <a:cubicBezTo>
                    <a:pt x="343" y="104"/>
                    <a:pt x="336" y="93"/>
                    <a:pt x="336" y="81"/>
                  </a:cubicBezTo>
                  <a:cubicBezTo>
                    <a:pt x="336" y="80"/>
                    <a:pt x="336" y="46"/>
                    <a:pt x="336" y="44"/>
                  </a:cubicBezTo>
                  <a:cubicBezTo>
                    <a:pt x="324" y="44"/>
                    <a:pt x="324" y="44"/>
                    <a:pt x="324" y="44"/>
                  </a:cubicBezTo>
                  <a:cubicBezTo>
                    <a:pt x="324" y="30"/>
                    <a:pt x="324" y="30"/>
                    <a:pt x="324" y="30"/>
                  </a:cubicBezTo>
                  <a:cubicBezTo>
                    <a:pt x="336" y="30"/>
                    <a:pt x="336" y="30"/>
                    <a:pt x="336" y="30"/>
                  </a:cubicBezTo>
                  <a:cubicBezTo>
                    <a:pt x="336" y="10"/>
                    <a:pt x="336" y="10"/>
                    <a:pt x="336" y="10"/>
                  </a:cubicBezTo>
                  <a:cubicBezTo>
                    <a:pt x="357" y="10"/>
                    <a:pt x="357" y="10"/>
                    <a:pt x="357" y="10"/>
                  </a:cubicBezTo>
                  <a:cubicBezTo>
                    <a:pt x="357" y="30"/>
                    <a:pt x="357" y="30"/>
                    <a:pt x="357" y="30"/>
                  </a:cubicBezTo>
                  <a:cubicBezTo>
                    <a:pt x="371" y="30"/>
                    <a:pt x="371" y="30"/>
                    <a:pt x="371" y="30"/>
                  </a:cubicBezTo>
                  <a:cubicBezTo>
                    <a:pt x="371" y="44"/>
                    <a:pt x="371" y="44"/>
                    <a:pt x="371" y="44"/>
                  </a:cubicBezTo>
                  <a:cubicBezTo>
                    <a:pt x="357" y="44"/>
                    <a:pt x="357" y="44"/>
                    <a:pt x="357" y="44"/>
                  </a:cubicBezTo>
                  <a:cubicBezTo>
                    <a:pt x="357" y="46"/>
                    <a:pt x="357" y="79"/>
                    <a:pt x="357" y="79"/>
                  </a:cubicBezTo>
                  <a:cubicBezTo>
                    <a:pt x="357" y="86"/>
                    <a:pt x="361" y="89"/>
                    <a:pt x="366" y="89"/>
                  </a:cubicBezTo>
                  <a:cubicBezTo>
                    <a:pt x="368" y="89"/>
                    <a:pt x="371" y="89"/>
                    <a:pt x="371" y="89"/>
                  </a:cubicBezTo>
                  <a:close/>
                  <a:moveTo>
                    <a:pt x="421" y="28"/>
                  </a:moveTo>
                  <a:cubicBezTo>
                    <a:pt x="444" y="28"/>
                    <a:pt x="455" y="39"/>
                    <a:pt x="455" y="55"/>
                  </a:cubicBezTo>
                  <a:cubicBezTo>
                    <a:pt x="455" y="64"/>
                    <a:pt x="455" y="76"/>
                    <a:pt x="455" y="86"/>
                  </a:cubicBezTo>
                  <a:cubicBezTo>
                    <a:pt x="455" y="94"/>
                    <a:pt x="456" y="100"/>
                    <a:pt x="456" y="102"/>
                  </a:cubicBezTo>
                  <a:cubicBezTo>
                    <a:pt x="453" y="102"/>
                    <a:pt x="438" y="102"/>
                    <a:pt x="436" y="102"/>
                  </a:cubicBezTo>
                  <a:cubicBezTo>
                    <a:pt x="436" y="100"/>
                    <a:pt x="435" y="96"/>
                    <a:pt x="435" y="94"/>
                  </a:cubicBezTo>
                  <a:cubicBezTo>
                    <a:pt x="435" y="94"/>
                    <a:pt x="435" y="94"/>
                    <a:pt x="435" y="94"/>
                  </a:cubicBezTo>
                  <a:cubicBezTo>
                    <a:pt x="433" y="96"/>
                    <a:pt x="427" y="104"/>
                    <a:pt x="412" y="104"/>
                  </a:cubicBezTo>
                  <a:cubicBezTo>
                    <a:pt x="394" y="104"/>
                    <a:pt x="386" y="92"/>
                    <a:pt x="386" y="80"/>
                  </a:cubicBezTo>
                  <a:cubicBezTo>
                    <a:pt x="386" y="68"/>
                    <a:pt x="396" y="61"/>
                    <a:pt x="414" y="58"/>
                  </a:cubicBezTo>
                  <a:cubicBezTo>
                    <a:pt x="414" y="58"/>
                    <a:pt x="427" y="56"/>
                    <a:pt x="434" y="55"/>
                  </a:cubicBezTo>
                  <a:cubicBezTo>
                    <a:pt x="434" y="54"/>
                    <a:pt x="434" y="53"/>
                    <a:pt x="434" y="53"/>
                  </a:cubicBezTo>
                  <a:cubicBezTo>
                    <a:pt x="434" y="48"/>
                    <a:pt x="431" y="42"/>
                    <a:pt x="421" y="42"/>
                  </a:cubicBezTo>
                  <a:cubicBezTo>
                    <a:pt x="411" y="42"/>
                    <a:pt x="408" y="47"/>
                    <a:pt x="408" y="52"/>
                  </a:cubicBezTo>
                  <a:cubicBezTo>
                    <a:pt x="408" y="52"/>
                    <a:pt x="402" y="52"/>
                    <a:pt x="387" y="52"/>
                  </a:cubicBezTo>
                  <a:cubicBezTo>
                    <a:pt x="388" y="42"/>
                    <a:pt x="394" y="28"/>
                    <a:pt x="421" y="28"/>
                  </a:cubicBezTo>
                  <a:close/>
                  <a:moveTo>
                    <a:pt x="423" y="69"/>
                  </a:moveTo>
                  <a:cubicBezTo>
                    <a:pt x="411" y="71"/>
                    <a:pt x="407" y="75"/>
                    <a:pt x="407" y="80"/>
                  </a:cubicBezTo>
                  <a:cubicBezTo>
                    <a:pt x="407" y="85"/>
                    <a:pt x="411" y="90"/>
                    <a:pt x="419" y="90"/>
                  </a:cubicBezTo>
                  <a:cubicBezTo>
                    <a:pt x="430" y="90"/>
                    <a:pt x="434" y="83"/>
                    <a:pt x="434" y="73"/>
                  </a:cubicBezTo>
                  <a:cubicBezTo>
                    <a:pt x="434" y="73"/>
                    <a:pt x="434" y="71"/>
                    <a:pt x="434" y="68"/>
                  </a:cubicBezTo>
                  <a:cubicBezTo>
                    <a:pt x="429" y="68"/>
                    <a:pt x="423" y="69"/>
                    <a:pt x="423" y="69"/>
                  </a:cubicBezTo>
                  <a:close/>
                  <a:moveTo>
                    <a:pt x="473" y="102"/>
                  </a:moveTo>
                  <a:cubicBezTo>
                    <a:pt x="473" y="2"/>
                    <a:pt x="473" y="2"/>
                    <a:pt x="473" y="2"/>
                  </a:cubicBezTo>
                  <a:cubicBezTo>
                    <a:pt x="494" y="2"/>
                    <a:pt x="494" y="2"/>
                    <a:pt x="494" y="2"/>
                  </a:cubicBezTo>
                  <a:cubicBezTo>
                    <a:pt x="494" y="102"/>
                    <a:pt x="494" y="102"/>
                    <a:pt x="494" y="102"/>
                  </a:cubicBezTo>
                  <a:lnTo>
                    <a:pt x="473" y="102"/>
                  </a:lnTo>
                  <a:close/>
                </a:path>
              </a:pathLst>
            </a:custGeom>
            <a:solidFill>
              <a:srgbClr val="015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000000"/>
                </a:solidFill>
              </a:endParaRPr>
            </a:p>
          </p:txBody>
        </p:sp>
        <p:sp>
          <p:nvSpPr>
            <p:cNvPr id="4107" name="Freeform 11"/>
            <p:cNvSpPr>
              <a:spLocks/>
            </p:cNvSpPr>
            <p:nvPr/>
          </p:nvSpPr>
          <p:spPr bwMode="auto">
            <a:xfrm>
              <a:off x="2224" y="3089"/>
              <a:ext cx="19" cy="24"/>
            </a:xfrm>
            <a:custGeom>
              <a:avLst/>
              <a:gdLst>
                <a:gd name="T0" fmla="*/ 0 w 19"/>
                <a:gd name="T1" fmla="*/ 0 h 24"/>
                <a:gd name="T2" fmla="*/ 0 w 19"/>
                <a:gd name="T3" fmla="*/ 2 h 24"/>
                <a:gd name="T4" fmla="*/ 8 w 19"/>
                <a:gd name="T5" fmla="*/ 2 h 24"/>
                <a:gd name="T6" fmla="*/ 8 w 19"/>
                <a:gd name="T7" fmla="*/ 24 h 24"/>
                <a:gd name="T8" fmla="*/ 12 w 19"/>
                <a:gd name="T9" fmla="*/ 24 h 24"/>
                <a:gd name="T10" fmla="*/ 12 w 19"/>
                <a:gd name="T11" fmla="*/ 2 h 24"/>
                <a:gd name="T12" fmla="*/ 19 w 19"/>
                <a:gd name="T13" fmla="*/ 2 h 24"/>
                <a:gd name="T14" fmla="*/ 19 w 19"/>
                <a:gd name="T15" fmla="*/ 0 h 24"/>
                <a:gd name="T16" fmla="*/ 0 w 19"/>
                <a:gd name="T17" fmla="*/ 0 h 24"/>
                <a:gd name="T18" fmla="*/ 0 w 19"/>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4"/>
                <a:gd name="T32" fmla="*/ 19 w 19"/>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4">
                  <a:moveTo>
                    <a:pt x="0" y="0"/>
                  </a:moveTo>
                  <a:lnTo>
                    <a:pt x="0" y="2"/>
                  </a:lnTo>
                  <a:lnTo>
                    <a:pt x="8" y="2"/>
                  </a:lnTo>
                  <a:lnTo>
                    <a:pt x="8" y="24"/>
                  </a:lnTo>
                  <a:lnTo>
                    <a:pt x="12" y="24"/>
                  </a:lnTo>
                  <a:lnTo>
                    <a:pt x="12" y="2"/>
                  </a:lnTo>
                  <a:lnTo>
                    <a:pt x="19" y="2"/>
                  </a:lnTo>
                  <a:lnTo>
                    <a:pt x="19" y="0"/>
                  </a:lnTo>
                  <a:lnTo>
                    <a:pt x="0" y="0"/>
                  </a:lnTo>
                  <a:close/>
                </a:path>
              </a:pathLst>
            </a:custGeom>
            <a:solidFill>
              <a:srgbClr val="B2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000000"/>
                </a:solidFill>
              </a:endParaRPr>
            </a:p>
          </p:txBody>
        </p:sp>
        <p:sp>
          <p:nvSpPr>
            <p:cNvPr id="4108" name="Freeform 12"/>
            <p:cNvSpPr>
              <a:spLocks/>
            </p:cNvSpPr>
            <p:nvPr/>
          </p:nvSpPr>
          <p:spPr bwMode="auto">
            <a:xfrm>
              <a:off x="2245" y="3089"/>
              <a:ext cx="24" cy="24"/>
            </a:xfrm>
            <a:custGeom>
              <a:avLst/>
              <a:gdLst>
                <a:gd name="T0" fmla="*/ 0 w 24"/>
                <a:gd name="T1" fmla="*/ 24 h 24"/>
                <a:gd name="T2" fmla="*/ 3 w 24"/>
                <a:gd name="T3" fmla="*/ 24 h 24"/>
                <a:gd name="T4" fmla="*/ 3 w 24"/>
                <a:gd name="T5" fmla="*/ 5 h 24"/>
                <a:gd name="T6" fmla="*/ 4 w 24"/>
                <a:gd name="T7" fmla="*/ 5 h 24"/>
                <a:gd name="T8" fmla="*/ 10 w 24"/>
                <a:gd name="T9" fmla="*/ 24 h 24"/>
                <a:gd name="T10" fmla="*/ 13 w 24"/>
                <a:gd name="T11" fmla="*/ 24 h 24"/>
                <a:gd name="T12" fmla="*/ 20 w 24"/>
                <a:gd name="T13" fmla="*/ 5 h 24"/>
                <a:gd name="T14" fmla="*/ 20 w 24"/>
                <a:gd name="T15" fmla="*/ 5 h 24"/>
                <a:gd name="T16" fmla="*/ 20 w 24"/>
                <a:gd name="T17" fmla="*/ 24 h 24"/>
                <a:gd name="T18" fmla="*/ 24 w 24"/>
                <a:gd name="T19" fmla="*/ 24 h 24"/>
                <a:gd name="T20" fmla="*/ 24 w 24"/>
                <a:gd name="T21" fmla="*/ 0 h 24"/>
                <a:gd name="T22" fmla="*/ 19 w 24"/>
                <a:gd name="T23" fmla="*/ 0 h 24"/>
                <a:gd name="T24" fmla="*/ 12 w 24"/>
                <a:gd name="T25" fmla="*/ 19 h 24"/>
                <a:gd name="T26" fmla="*/ 12 w 24"/>
                <a:gd name="T27" fmla="*/ 19 h 24"/>
                <a:gd name="T28" fmla="*/ 5 w 24"/>
                <a:gd name="T29" fmla="*/ 0 h 24"/>
                <a:gd name="T30" fmla="*/ 0 w 24"/>
                <a:gd name="T31" fmla="*/ 0 h 24"/>
                <a:gd name="T32" fmla="*/ 0 w 24"/>
                <a:gd name="T33" fmla="*/ 24 h 24"/>
                <a:gd name="T34" fmla="*/ 0 w 24"/>
                <a:gd name="T35" fmla="*/ 2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0" y="24"/>
                  </a:moveTo>
                  <a:lnTo>
                    <a:pt x="3" y="24"/>
                  </a:lnTo>
                  <a:lnTo>
                    <a:pt x="3" y="5"/>
                  </a:lnTo>
                  <a:lnTo>
                    <a:pt x="4" y="5"/>
                  </a:lnTo>
                  <a:lnTo>
                    <a:pt x="10" y="24"/>
                  </a:lnTo>
                  <a:lnTo>
                    <a:pt x="13" y="24"/>
                  </a:lnTo>
                  <a:lnTo>
                    <a:pt x="20" y="5"/>
                  </a:lnTo>
                  <a:lnTo>
                    <a:pt x="20" y="24"/>
                  </a:lnTo>
                  <a:lnTo>
                    <a:pt x="24" y="24"/>
                  </a:lnTo>
                  <a:lnTo>
                    <a:pt x="24" y="0"/>
                  </a:lnTo>
                  <a:lnTo>
                    <a:pt x="19" y="0"/>
                  </a:lnTo>
                  <a:lnTo>
                    <a:pt x="12" y="19"/>
                  </a:lnTo>
                  <a:lnTo>
                    <a:pt x="5" y="0"/>
                  </a:lnTo>
                  <a:lnTo>
                    <a:pt x="0" y="0"/>
                  </a:lnTo>
                  <a:lnTo>
                    <a:pt x="0" y="24"/>
                  </a:lnTo>
                  <a:close/>
                </a:path>
              </a:pathLst>
            </a:custGeom>
            <a:solidFill>
              <a:srgbClr val="B2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000000"/>
                </a:solidFill>
              </a:endParaRPr>
            </a:p>
          </p:txBody>
        </p:sp>
        <p:sp>
          <p:nvSpPr>
            <p:cNvPr id="4109" name="Freeform 13"/>
            <p:cNvSpPr>
              <a:spLocks/>
            </p:cNvSpPr>
            <p:nvPr/>
          </p:nvSpPr>
          <p:spPr bwMode="auto">
            <a:xfrm>
              <a:off x="1639" y="2931"/>
              <a:ext cx="122" cy="184"/>
            </a:xfrm>
            <a:custGeom>
              <a:avLst/>
              <a:gdLst>
                <a:gd name="T0" fmla="*/ 7546 w 103"/>
                <a:gd name="T1" fmla="*/ 337 h 155"/>
                <a:gd name="T2" fmla="*/ 4497 w 103"/>
                <a:gd name="T3" fmla="*/ 0 h 155"/>
                <a:gd name="T4" fmla="*/ 0 w 103"/>
                <a:gd name="T5" fmla="*/ 4066 h 155"/>
                <a:gd name="T6" fmla="*/ 3177 w 103"/>
                <a:gd name="T7" fmla="*/ 7781 h 155"/>
                <a:gd name="T8" fmla="*/ 3797 w 103"/>
                <a:gd name="T9" fmla="*/ 8075 h 155"/>
                <a:gd name="T10" fmla="*/ 5279 w 103"/>
                <a:gd name="T11" fmla="*/ 9337 h 155"/>
                <a:gd name="T12" fmla="*/ 2936 w 103"/>
                <a:gd name="T13" fmla="*/ 10547 h 155"/>
                <a:gd name="T14" fmla="*/ 0 w 103"/>
                <a:gd name="T15" fmla="*/ 10158 h 155"/>
                <a:gd name="T16" fmla="*/ 0 w 103"/>
                <a:gd name="T17" fmla="*/ 13017 h 155"/>
                <a:gd name="T18" fmla="*/ 3385 w 103"/>
                <a:gd name="T19" fmla="*/ 13356 h 155"/>
                <a:gd name="T20" fmla="*/ 8477 w 103"/>
                <a:gd name="T21" fmla="*/ 9060 h 155"/>
                <a:gd name="T22" fmla="*/ 5623 w 103"/>
                <a:gd name="T23" fmla="*/ 5319 h 155"/>
                <a:gd name="T24" fmla="*/ 4747 w 103"/>
                <a:gd name="T25" fmla="*/ 5023 h 155"/>
                <a:gd name="T26" fmla="*/ 3206 w 103"/>
                <a:gd name="T27" fmla="*/ 3775 h 155"/>
                <a:gd name="T28" fmla="*/ 5132 w 103"/>
                <a:gd name="T29" fmla="*/ 2759 h 155"/>
                <a:gd name="T30" fmla="*/ 7546 w 103"/>
                <a:gd name="T31" fmla="*/ 3139 h 155"/>
                <a:gd name="T32" fmla="*/ 7546 w 103"/>
                <a:gd name="T33" fmla="*/ 337 h 1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155"/>
                <a:gd name="T53" fmla="*/ 103 w 103"/>
                <a:gd name="T54" fmla="*/ 155 h 1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155">
                  <a:moveTo>
                    <a:pt x="93" y="4"/>
                  </a:moveTo>
                  <a:cubicBezTo>
                    <a:pt x="92" y="4"/>
                    <a:pt x="74" y="0"/>
                    <a:pt x="56" y="0"/>
                  </a:cubicBezTo>
                  <a:cubicBezTo>
                    <a:pt x="21" y="0"/>
                    <a:pt x="0" y="18"/>
                    <a:pt x="0" y="47"/>
                  </a:cubicBezTo>
                  <a:cubicBezTo>
                    <a:pt x="0" y="71"/>
                    <a:pt x="18" y="84"/>
                    <a:pt x="39" y="90"/>
                  </a:cubicBezTo>
                  <a:cubicBezTo>
                    <a:pt x="41" y="91"/>
                    <a:pt x="45" y="92"/>
                    <a:pt x="47" y="93"/>
                  </a:cubicBezTo>
                  <a:cubicBezTo>
                    <a:pt x="56" y="96"/>
                    <a:pt x="64" y="100"/>
                    <a:pt x="64" y="108"/>
                  </a:cubicBezTo>
                  <a:cubicBezTo>
                    <a:pt x="64" y="117"/>
                    <a:pt x="55" y="122"/>
                    <a:pt x="36" y="122"/>
                  </a:cubicBezTo>
                  <a:cubicBezTo>
                    <a:pt x="20" y="122"/>
                    <a:pt x="4" y="117"/>
                    <a:pt x="0" y="117"/>
                  </a:cubicBezTo>
                  <a:cubicBezTo>
                    <a:pt x="0" y="151"/>
                    <a:pt x="0" y="151"/>
                    <a:pt x="0" y="151"/>
                  </a:cubicBezTo>
                  <a:cubicBezTo>
                    <a:pt x="2" y="151"/>
                    <a:pt x="21" y="155"/>
                    <a:pt x="41" y="155"/>
                  </a:cubicBezTo>
                  <a:cubicBezTo>
                    <a:pt x="70" y="155"/>
                    <a:pt x="103" y="142"/>
                    <a:pt x="103" y="105"/>
                  </a:cubicBezTo>
                  <a:cubicBezTo>
                    <a:pt x="103" y="86"/>
                    <a:pt x="92" y="70"/>
                    <a:pt x="68" y="62"/>
                  </a:cubicBezTo>
                  <a:cubicBezTo>
                    <a:pt x="57" y="58"/>
                    <a:pt x="57" y="58"/>
                    <a:pt x="57" y="58"/>
                  </a:cubicBezTo>
                  <a:cubicBezTo>
                    <a:pt x="51" y="57"/>
                    <a:pt x="40" y="53"/>
                    <a:pt x="40" y="44"/>
                  </a:cubicBezTo>
                  <a:cubicBezTo>
                    <a:pt x="40" y="37"/>
                    <a:pt x="48" y="32"/>
                    <a:pt x="63" y="32"/>
                  </a:cubicBezTo>
                  <a:cubicBezTo>
                    <a:pt x="76" y="32"/>
                    <a:pt x="92" y="36"/>
                    <a:pt x="93" y="36"/>
                  </a:cubicBezTo>
                  <a:lnTo>
                    <a:pt x="93" y="4"/>
                  </a:lnTo>
                  <a:close/>
                </a:path>
              </a:pathLst>
            </a:custGeom>
            <a:solidFill>
              <a:srgbClr val="B2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mtClean="0">
                <a:solidFill>
                  <a:srgbClr val="000000"/>
                </a:solidFill>
              </a:endParaRPr>
            </a:p>
          </p:txBody>
        </p:sp>
      </p:grpSp>
    </p:spTree>
    <p:extLst>
      <p:ext uri="{BB962C8B-B14F-4D97-AF65-F5344CB8AC3E}">
        <p14:creationId xmlns:p14="http://schemas.microsoft.com/office/powerpoint/2010/main" val="419218708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1170803"/>
            <a:ext cx="9144000" cy="359923"/>
          </a:xfrm>
          <a:prstGeom prst="rect">
            <a:avLst/>
          </a:prstGeom>
          <a:gradFill rotWithShape="1">
            <a:gsLst>
              <a:gs pos="0">
                <a:srgbClr val="015F85"/>
              </a:gs>
              <a:gs pos="100000">
                <a:srgbClr val="47B0D5"/>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FontTx/>
              <a:buNone/>
            </a:pPr>
            <a:endParaRPr lang="en-US" altLang="en-US" sz="1800" smtClean="0">
              <a:solidFill>
                <a:srgbClr val="000000"/>
              </a:solidFill>
            </a:endParaRPr>
          </a:p>
        </p:txBody>
      </p:sp>
      <p:sp>
        <p:nvSpPr>
          <p:cNvPr id="8195" name="Rectangle 3"/>
          <p:cNvSpPr>
            <a:spLocks noChangeArrowheads="1"/>
          </p:cNvSpPr>
          <p:nvPr/>
        </p:nvSpPr>
        <p:spPr bwMode="auto">
          <a:xfrm flipV="1">
            <a:off x="461963" y="857251"/>
            <a:ext cx="8216900" cy="82154"/>
          </a:xfrm>
          <a:prstGeom prst="rect">
            <a:avLst/>
          </a:prstGeom>
          <a:gradFill rotWithShape="1">
            <a:gsLst>
              <a:gs pos="0">
                <a:schemeClr val="tx2">
                  <a:gamma/>
                  <a:shade val="50980"/>
                  <a:invGamma/>
                </a:schemeClr>
              </a:gs>
              <a:gs pos="100000">
                <a:schemeClr val="tx2"/>
              </a:gs>
            </a:gsLst>
            <a:lin ang="5400000" scaled="1"/>
          </a:gradFill>
          <a:ln w="9525" algn="ctr">
            <a:noFill/>
            <a:miter lim="800000"/>
            <a:headEnd/>
            <a:tailEnd/>
          </a:ln>
          <a:effectLst/>
        </p:spPr>
        <p:txBody>
          <a:bodyPr wrap="none" lIns="73025" tIns="36511" rIns="73025" bIns="36511" anchor="ctr"/>
          <a:lstStyle/>
          <a:p>
            <a:pPr defTabSz="914400" fontAlgn="base">
              <a:spcBef>
                <a:spcPct val="0"/>
              </a:spcBef>
              <a:spcAft>
                <a:spcPct val="0"/>
              </a:spcAft>
              <a:defRPr/>
            </a:pPr>
            <a:endParaRPr lang="en-US">
              <a:solidFill>
                <a:srgbClr val="000000"/>
              </a:solidFill>
            </a:endParaRPr>
          </a:p>
        </p:txBody>
      </p:sp>
      <p:sp>
        <p:nvSpPr>
          <p:cNvPr id="5124" name="Rectangle 4"/>
          <p:cNvSpPr>
            <a:spLocks noChangeArrowheads="1"/>
          </p:cNvSpPr>
          <p:nvPr/>
        </p:nvSpPr>
        <p:spPr bwMode="auto">
          <a:xfrm>
            <a:off x="0" y="1535908"/>
            <a:ext cx="9144000" cy="226219"/>
          </a:xfrm>
          <a:prstGeom prst="rect">
            <a:avLst/>
          </a:prstGeom>
          <a:gradFill rotWithShape="1">
            <a:gsLst>
              <a:gs pos="0">
                <a:schemeClr val="bg1">
                  <a:alpha val="0"/>
                </a:schemeClr>
              </a:gs>
              <a:gs pos="100000">
                <a:schemeClr val="tx1">
                  <a:alpha val="35001"/>
                </a:scheme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73025" tIns="36511" rIns="73025" bIns="36511"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FontTx/>
              <a:buNone/>
            </a:pPr>
            <a:endParaRPr lang="en-US" altLang="en-US" sz="1800" smtClean="0">
              <a:solidFill>
                <a:srgbClr val="000000"/>
              </a:solidFill>
            </a:endParaRPr>
          </a:p>
        </p:txBody>
      </p:sp>
      <p:sp>
        <p:nvSpPr>
          <p:cNvPr id="5125" name="Rectangle 5"/>
          <p:cNvSpPr>
            <a:spLocks noChangeArrowheads="1"/>
          </p:cNvSpPr>
          <p:nvPr/>
        </p:nvSpPr>
        <p:spPr bwMode="auto">
          <a:xfrm>
            <a:off x="0" y="1762125"/>
            <a:ext cx="9144000" cy="3103960"/>
          </a:xfrm>
          <a:prstGeom prst="rect">
            <a:avLst/>
          </a:prstGeom>
          <a:gradFill rotWithShape="1">
            <a:gsLst>
              <a:gs pos="0">
                <a:srgbClr val="C0C0C4"/>
              </a:gs>
              <a:gs pos="100000">
                <a:srgbClr val="5F5F65"/>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73025" tIns="36511" rIns="73025" bIns="36511"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FontTx/>
              <a:buNone/>
            </a:pPr>
            <a:endParaRPr lang="en-US" altLang="en-US" sz="1800" smtClean="0">
              <a:solidFill>
                <a:srgbClr val="000000"/>
              </a:solidFill>
            </a:endParaRPr>
          </a:p>
        </p:txBody>
      </p:sp>
      <p:sp>
        <p:nvSpPr>
          <p:cNvPr id="8198" name="Rectangle 6"/>
          <p:cNvSpPr>
            <a:spLocks noChangeArrowheads="1"/>
          </p:cNvSpPr>
          <p:nvPr/>
        </p:nvSpPr>
        <p:spPr bwMode="auto">
          <a:xfrm>
            <a:off x="461963" y="4866086"/>
            <a:ext cx="8216900" cy="80963"/>
          </a:xfrm>
          <a:prstGeom prst="rect">
            <a:avLst/>
          </a:prstGeom>
          <a:gradFill rotWithShape="1">
            <a:gsLst>
              <a:gs pos="0">
                <a:schemeClr val="tx2">
                  <a:gamma/>
                  <a:shade val="50980"/>
                  <a:invGamma/>
                </a:schemeClr>
              </a:gs>
              <a:gs pos="100000">
                <a:schemeClr val="tx2"/>
              </a:gs>
            </a:gsLst>
            <a:lin ang="5400000" scaled="1"/>
          </a:gradFill>
          <a:ln w="9525" algn="ctr">
            <a:noFill/>
            <a:miter lim="800000"/>
            <a:headEnd/>
            <a:tailEnd/>
          </a:ln>
          <a:effectLst/>
        </p:spPr>
        <p:txBody>
          <a:bodyPr wrap="none" lIns="73025" tIns="36511" rIns="73025" bIns="36511" anchor="ctr"/>
          <a:lstStyle/>
          <a:p>
            <a:pPr defTabSz="914400" fontAlgn="base">
              <a:spcBef>
                <a:spcPct val="0"/>
              </a:spcBef>
              <a:spcAft>
                <a:spcPct val="0"/>
              </a:spcAft>
              <a:defRPr/>
            </a:pPr>
            <a:endParaRPr lang="en-US">
              <a:solidFill>
                <a:srgbClr val="000000"/>
              </a:solidFill>
            </a:endParaRPr>
          </a:p>
        </p:txBody>
      </p:sp>
      <p:sp>
        <p:nvSpPr>
          <p:cNvPr id="5127" name="Rectangle 7"/>
          <p:cNvSpPr>
            <a:spLocks noGrp="1" noChangeArrowheads="1"/>
          </p:cNvSpPr>
          <p:nvPr>
            <p:ph type="title"/>
          </p:nvPr>
        </p:nvSpPr>
        <p:spPr>
          <a:xfrm>
            <a:off x="762000" y="114300"/>
            <a:ext cx="8145463" cy="628650"/>
          </a:xfrm>
        </p:spPr>
        <p:txBody>
          <a:bodyPr/>
          <a:lstStyle/>
          <a:p>
            <a:pPr eaLnBrk="1" hangingPunct="1"/>
            <a:r>
              <a:rPr lang="en-GB" altLang="en-US" sz="2400" dirty="0" smtClean="0"/>
              <a:t>Equipment &amp; Financial Life Cycle Management</a:t>
            </a:r>
          </a:p>
        </p:txBody>
      </p:sp>
      <p:pic>
        <p:nvPicPr>
          <p:cNvPr id="5128" name="Picture 8" descr="equi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91" y="2453878"/>
            <a:ext cx="4613275"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Freeform 9"/>
          <p:cNvSpPr>
            <a:spLocks/>
          </p:cNvSpPr>
          <p:nvPr/>
        </p:nvSpPr>
        <p:spPr bwMode="auto">
          <a:xfrm>
            <a:off x="2263775" y="2437210"/>
            <a:ext cx="4616450" cy="1764506"/>
          </a:xfrm>
          <a:custGeom>
            <a:avLst/>
            <a:gdLst>
              <a:gd name="T0" fmla="*/ 2147483647 w 744"/>
              <a:gd name="T1" fmla="*/ 2147483647 h 376"/>
              <a:gd name="T2" fmla="*/ 0 w 744"/>
              <a:gd name="T3" fmla="*/ 2147483647 h 376"/>
              <a:gd name="T4" fmla="*/ 2147483647 w 744"/>
              <a:gd name="T5" fmla="*/ 2147483647 h 376"/>
              <a:gd name="T6" fmla="*/ 2147483647 w 744"/>
              <a:gd name="T7" fmla="*/ 2147483647 h 376"/>
              <a:gd name="T8" fmla="*/ 2147483647 w 744"/>
              <a:gd name="T9" fmla="*/ 2147483647 h 376"/>
              <a:gd name="T10" fmla="*/ 0 60000 65536"/>
              <a:gd name="T11" fmla="*/ 0 60000 65536"/>
              <a:gd name="T12" fmla="*/ 0 60000 65536"/>
              <a:gd name="T13" fmla="*/ 0 60000 65536"/>
              <a:gd name="T14" fmla="*/ 0 60000 65536"/>
              <a:gd name="T15" fmla="*/ 0 w 744"/>
              <a:gd name="T16" fmla="*/ 0 h 376"/>
              <a:gd name="T17" fmla="*/ 744 w 744"/>
              <a:gd name="T18" fmla="*/ 376 h 376"/>
            </a:gdLst>
            <a:ahLst/>
            <a:cxnLst>
              <a:cxn ang="T10">
                <a:pos x="T0" y="T1"/>
              </a:cxn>
              <a:cxn ang="T11">
                <a:pos x="T2" y="T3"/>
              </a:cxn>
              <a:cxn ang="T12">
                <a:pos x="T4" y="T5"/>
              </a:cxn>
              <a:cxn ang="T13">
                <a:pos x="T6" y="T7"/>
              </a:cxn>
              <a:cxn ang="T14">
                <a:pos x="T8" y="T9"/>
              </a:cxn>
            </a:cxnLst>
            <a:rect l="T15" t="T16" r="T17" b="T18"/>
            <a:pathLst>
              <a:path w="744" h="376">
                <a:moveTo>
                  <a:pt x="371" y="1"/>
                </a:moveTo>
                <a:cubicBezTo>
                  <a:pt x="165" y="2"/>
                  <a:pt x="0" y="86"/>
                  <a:pt x="0" y="189"/>
                </a:cubicBezTo>
                <a:cubicBezTo>
                  <a:pt x="1" y="293"/>
                  <a:pt x="168" y="376"/>
                  <a:pt x="373" y="375"/>
                </a:cubicBezTo>
                <a:cubicBezTo>
                  <a:pt x="579" y="374"/>
                  <a:pt x="744" y="290"/>
                  <a:pt x="744" y="187"/>
                </a:cubicBezTo>
                <a:cubicBezTo>
                  <a:pt x="743" y="83"/>
                  <a:pt x="576" y="0"/>
                  <a:pt x="371" y="1"/>
                </a:cubicBezTo>
              </a:path>
            </a:pathLst>
          </a:custGeom>
          <a:gradFill rotWithShape="1">
            <a:gsLst>
              <a:gs pos="0">
                <a:schemeClr val="tx1">
                  <a:alpha val="35001"/>
                </a:schemeClr>
              </a:gs>
              <a:gs pos="100000">
                <a:schemeClr val="bg1">
                  <a:alpha val="0"/>
                </a:schemeClr>
              </a:gs>
            </a:gsLst>
            <a:lin ang="5400000" scaled="1"/>
          </a:gradFill>
          <a:ln w="28575">
            <a:solidFill>
              <a:srgbClr val="5F5F65"/>
            </a:solidFill>
            <a:round/>
            <a:headEnd/>
            <a:tailEnd/>
          </a:ln>
        </p:spPr>
        <p:txBody>
          <a:bodyPr wrap="none" lIns="73025" tIns="36511" rIns="73025" bIns="36511" anchor="ctr"/>
          <a:lstStyle/>
          <a:p>
            <a:pPr defTabSz="914400" fontAlgn="base">
              <a:spcBef>
                <a:spcPct val="0"/>
              </a:spcBef>
              <a:spcAft>
                <a:spcPct val="0"/>
              </a:spcAft>
            </a:pPr>
            <a:endParaRPr lang="en-US" smtClean="0">
              <a:solidFill>
                <a:srgbClr val="000000"/>
              </a:solidFill>
            </a:endParaRPr>
          </a:p>
        </p:txBody>
      </p:sp>
      <p:sp>
        <p:nvSpPr>
          <p:cNvPr id="8202" name="Freeform 10"/>
          <p:cNvSpPr>
            <a:spLocks noEditPoints="1"/>
          </p:cNvSpPr>
          <p:nvPr/>
        </p:nvSpPr>
        <p:spPr bwMode="auto">
          <a:xfrm>
            <a:off x="992191" y="1980011"/>
            <a:ext cx="7153275" cy="2696765"/>
          </a:xfrm>
          <a:custGeom>
            <a:avLst/>
            <a:gdLst/>
            <a:ahLst/>
            <a:cxnLst>
              <a:cxn ang="0">
                <a:pos x="953" y="353"/>
              </a:cxn>
              <a:cxn ang="0">
                <a:pos x="615" y="488"/>
              </a:cxn>
              <a:cxn ang="0">
                <a:pos x="523" y="534"/>
              </a:cxn>
              <a:cxn ang="0">
                <a:pos x="613" y="579"/>
              </a:cxn>
              <a:cxn ang="0">
                <a:pos x="1124" y="380"/>
              </a:cxn>
              <a:cxn ang="0">
                <a:pos x="1010" y="409"/>
              </a:cxn>
              <a:cxn ang="0">
                <a:pos x="953" y="353"/>
              </a:cxn>
              <a:cxn ang="0">
                <a:pos x="99" y="341"/>
              </a:cxn>
              <a:cxn ang="0">
                <a:pos x="41" y="397"/>
              </a:cxn>
              <a:cxn ang="0">
                <a:pos x="574" y="580"/>
              </a:cxn>
              <a:cxn ang="0">
                <a:pos x="484" y="534"/>
              </a:cxn>
              <a:cxn ang="0">
                <a:pos x="573" y="489"/>
              </a:cxn>
              <a:cxn ang="0">
                <a:pos x="214" y="370"/>
              </a:cxn>
              <a:cxn ang="0">
                <a:pos x="99" y="341"/>
              </a:cxn>
              <a:cxn ang="0">
                <a:pos x="210" y="67"/>
              </a:cxn>
              <a:cxn ang="0">
                <a:pos x="1" y="292"/>
              </a:cxn>
              <a:cxn ang="0">
                <a:pos x="28" y="379"/>
              </a:cxn>
              <a:cxn ang="0">
                <a:pos x="87" y="322"/>
              </a:cxn>
              <a:cxn ang="0">
                <a:pos x="199" y="350"/>
              </a:cxn>
              <a:cxn ang="0">
                <a:pos x="181" y="291"/>
              </a:cxn>
              <a:cxn ang="0">
                <a:pos x="315" y="141"/>
              </a:cxn>
              <a:cxn ang="0">
                <a:pos x="335" y="77"/>
              </a:cxn>
              <a:cxn ang="0">
                <a:pos x="210" y="67"/>
              </a:cxn>
              <a:cxn ang="0">
                <a:pos x="918" y="56"/>
              </a:cxn>
              <a:cxn ang="0">
                <a:pos x="937" y="120"/>
              </a:cxn>
              <a:cxn ang="0">
                <a:pos x="813" y="129"/>
              </a:cxn>
              <a:cxn ang="0">
                <a:pos x="973" y="289"/>
              </a:cxn>
              <a:cxn ang="0">
                <a:pos x="964" y="333"/>
              </a:cxn>
              <a:cxn ang="0">
                <a:pos x="1022" y="390"/>
              </a:cxn>
              <a:cxn ang="0">
                <a:pos x="1135" y="361"/>
              </a:cxn>
              <a:cxn ang="0">
                <a:pos x="1153" y="288"/>
              </a:cxn>
              <a:cxn ang="0">
                <a:pos x="918" y="56"/>
              </a:cxn>
              <a:cxn ang="0">
                <a:pos x="575" y="0"/>
              </a:cxn>
              <a:cxn ang="0">
                <a:pos x="241" y="55"/>
              </a:cxn>
              <a:cxn ang="0">
                <a:pos x="367" y="65"/>
              </a:cxn>
              <a:cxn ang="0">
                <a:pos x="347" y="128"/>
              </a:cxn>
              <a:cxn ang="0">
                <a:pos x="576" y="91"/>
              </a:cxn>
              <a:cxn ang="0">
                <a:pos x="778" y="118"/>
              </a:cxn>
              <a:cxn ang="0">
                <a:pos x="905" y="108"/>
              </a:cxn>
              <a:cxn ang="0">
                <a:pos x="886" y="45"/>
              </a:cxn>
              <a:cxn ang="0">
                <a:pos x="575" y="0"/>
              </a:cxn>
            </a:cxnLst>
            <a:rect l="0" t="0" r="r" b="b"/>
            <a:pathLst>
              <a:path w="1153" h="580">
                <a:moveTo>
                  <a:pt x="953" y="353"/>
                </a:moveTo>
                <a:cubicBezTo>
                  <a:pt x="904" y="426"/>
                  <a:pt x="773" y="480"/>
                  <a:pt x="615" y="488"/>
                </a:cubicBezTo>
                <a:cubicBezTo>
                  <a:pt x="523" y="534"/>
                  <a:pt x="523" y="534"/>
                  <a:pt x="523" y="534"/>
                </a:cubicBezTo>
                <a:cubicBezTo>
                  <a:pt x="613" y="579"/>
                  <a:pt x="613" y="579"/>
                  <a:pt x="613" y="579"/>
                </a:cubicBezTo>
                <a:cubicBezTo>
                  <a:pt x="852" y="571"/>
                  <a:pt x="1052" y="490"/>
                  <a:pt x="1124" y="380"/>
                </a:cubicBezTo>
                <a:cubicBezTo>
                  <a:pt x="1010" y="409"/>
                  <a:pt x="1010" y="409"/>
                  <a:pt x="1010" y="409"/>
                </a:cubicBezTo>
                <a:cubicBezTo>
                  <a:pt x="953" y="353"/>
                  <a:pt x="953" y="353"/>
                  <a:pt x="953" y="353"/>
                </a:cubicBezTo>
                <a:moveTo>
                  <a:pt x="99" y="341"/>
                </a:moveTo>
                <a:cubicBezTo>
                  <a:pt x="41" y="397"/>
                  <a:pt x="41" y="397"/>
                  <a:pt x="41" y="397"/>
                </a:cubicBezTo>
                <a:cubicBezTo>
                  <a:pt x="125" y="504"/>
                  <a:pt x="332" y="580"/>
                  <a:pt x="574" y="580"/>
                </a:cubicBezTo>
                <a:cubicBezTo>
                  <a:pt x="484" y="534"/>
                  <a:pt x="484" y="534"/>
                  <a:pt x="484" y="534"/>
                </a:cubicBezTo>
                <a:cubicBezTo>
                  <a:pt x="573" y="489"/>
                  <a:pt x="573" y="489"/>
                  <a:pt x="573" y="489"/>
                </a:cubicBezTo>
                <a:cubicBezTo>
                  <a:pt x="413" y="489"/>
                  <a:pt x="274" y="440"/>
                  <a:pt x="214" y="370"/>
                </a:cubicBezTo>
                <a:cubicBezTo>
                  <a:pt x="99" y="341"/>
                  <a:pt x="99" y="341"/>
                  <a:pt x="99" y="341"/>
                </a:cubicBezTo>
                <a:moveTo>
                  <a:pt x="210" y="67"/>
                </a:moveTo>
                <a:cubicBezTo>
                  <a:pt x="82" y="121"/>
                  <a:pt x="0" y="202"/>
                  <a:pt x="1" y="292"/>
                </a:cubicBezTo>
                <a:cubicBezTo>
                  <a:pt x="1" y="322"/>
                  <a:pt x="11" y="352"/>
                  <a:pt x="28" y="379"/>
                </a:cubicBezTo>
                <a:cubicBezTo>
                  <a:pt x="87" y="322"/>
                  <a:pt x="87" y="322"/>
                  <a:pt x="87" y="322"/>
                </a:cubicBezTo>
                <a:cubicBezTo>
                  <a:pt x="199" y="350"/>
                  <a:pt x="199" y="350"/>
                  <a:pt x="199" y="350"/>
                </a:cubicBezTo>
                <a:cubicBezTo>
                  <a:pt x="188" y="332"/>
                  <a:pt x="181" y="312"/>
                  <a:pt x="181" y="291"/>
                </a:cubicBezTo>
                <a:cubicBezTo>
                  <a:pt x="181" y="232"/>
                  <a:pt x="232" y="178"/>
                  <a:pt x="315" y="141"/>
                </a:cubicBezTo>
                <a:cubicBezTo>
                  <a:pt x="335" y="77"/>
                  <a:pt x="335" y="77"/>
                  <a:pt x="335" y="77"/>
                </a:cubicBezTo>
                <a:cubicBezTo>
                  <a:pt x="210" y="67"/>
                  <a:pt x="210" y="67"/>
                  <a:pt x="210" y="67"/>
                </a:cubicBezTo>
                <a:moveTo>
                  <a:pt x="918" y="56"/>
                </a:moveTo>
                <a:cubicBezTo>
                  <a:pt x="937" y="120"/>
                  <a:pt x="937" y="120"/>
                  <a:pt x="937" y="120"/>
                </a:cubicBezTo>
                <a:cubicBezTo>
                  <a:pt x="813" y="129"/>
                  <a:pt x="813" y="129"/>
                  <a:pt x="813" y="129"/>
                </a:cubicBezTo>
                <a:cubicBezTo>
                  <a:pt x="910" y="165"/>
                  <a:pt x="973" y="223"/>
                  <a:pt x="973" y="289"/>
                </a:cubicBezTo>
                <a:cubicBezTo>
                  <a:pt x="973" y="304"/>
                  <a:pt x="970" y="318"/>
                  <a:pt x="964" y="333"/>
                </a:cubicBezTo>
                <a:cubicBezTo>
                  <a:pt x="1022" y="390"/>
                  <a:pt x="1022" y="390"/>
                  <a:pt x="1022" y="390"/>
                </a:cubicBezTo>
                <a:cubicBezTo>
                  <a:pt x="1135" y="361"/>
                  <a:pt x="1135" y="361"/>
                  <a:pt x="1135" y="361"/>
                </a:cubicBezTo>
                <a:cubicBezTo>
                  <a:pt x="1147" y="338"/>
                  <a:pt x="1153" y="313"/>
                  <a:pt x="1153" y="288"/>
                </a:cubicBezTo>
                <a:cubicBezTo>
                  <a:pt x="1152" y="193"/>
                  <a:pt x="1060" y="108"/>
                  <a:pt x="918" y="56"/>
                </a:cubicBezTo>
                <a:moveTo>
                  <a:pt x="575" y="0"/>
                </a:moveTo>
                <a:cubicBezTo>
                  <a:pt x="450" y="1"/>
                  <a:pt x="335" y="21"/>
                  <a:pt x="241" y="55"/>
                </a:cubicBezTo>
                <a:cubicBezTo>
                  <a:pt x="367" y="65"/>
                  <a:pt x="367" y="65"/>
                  <a:pt x="367" y="65"/>
                </a:cubicBezTo>
                <a:cubicBezTo>
                  <a:pt x="347" y="128"/>
                  <a:pt x="347" y="128"/>
                  <a:pt x="347" y="128"/>
                </a:cubicBezTo>
                <a:cubicBezTo>
                  <a:pt x="412" y="105"/>
                  <a:pt x="490" y="91"/>
                  <a:pt x="576" y="91"/>
                </a:cubicBezTo>
                <a:cubicBezTo>
                  <a:pt x="649" y="90"/>
                  <a:pt x="719" y="100"/>
                  <a:pt x="778" y="118"/>
                </a:cubicBezTo>
                <a:cubicBezTo>
                  <a:pt x="905" y="108"/>
                  <a:pt x="905" y="108"/>
                  <a:pt x="905" y="108"/>
                </a:cubicBezTo>
                <a:cubicBezTo>
                  <a:pt x="886" y="45"/>
                  <a:pt x="886" y="45"/>
                  <a:pt x="886" y="45"/>
                </a:cubicBezTo>
                <a:cubicBezTo>
                  <a:pt x="796" y="16"/>
                  <a:pt x="689" y="0"/>
                  <a:pt x="575" y="0"/>
                </a:cubicBezTo>
              </a:path>
            </a:pathLst>
          </a:custGeom>
          <a:gradFill rotWithShape="1">
            <a:gsLst>
              <a:gs pos="0">
                <a:schemeClr val="tx1">
                  <a:gamma/>
                  <a:tint val="98431"/>
                  <a:invGamma/>
                  <a:alpha val="14999"/>
                </a:schemeClr>
              </a:gs>
              <a:gs pos="100000">
                <a:schemeClr val="tx1">
                  <a:alpha val="35001"/>
                </a:schemeClr>
              </a:gs>
            </a:gsLst>
            <a:lin ang="5400000" scaled="1"/>
          </a:gradFill>
          <a:ln w="9525" cap="flat" cmpd="sng">
            <a:noFill/>
            <a:prstDash val="solid"/>
            <a:round/>
            <a:headEnd/>
            <a:tailEnd/>
          </a:ln>
          <a:effectLst/>
        </p:spPr>
        <p:txBody>
          <a:bodyPr wrap="none" lIns="73025" tIns="36511" rIns="73025" bIns="36511" anchor="ctr"/>
          <a:lstStyle/>
          <a:p>
            <a:pPr defTabSz="914400" fontAlgn="base">
              <a:spcBef>
                <a:spcPct val="0"/>
              </a:spcBef>
              <a:spcAft>
                <a:spcPct val="0"/>
              </a:spcAft>
              <a:defRPr/>
            </a:pPr>
            <a:endParaRPr lang="en-US">
              <a:solidFill>
                <a:srgbClr val="000000"/>
              </a:solidFill>
            </a:endParaRPr>
          </a:p>
        </p:txBody>
      </p:sp>
      <p:grpSp>
        <p:nvGrpSpPr>
          <p:cNvPr id="2" name="Group 11"/>
          <p:cNvGrpSpPr>
            <a:grpSpLocks/>
          </p:cNvGrpSpPr>
          <p:nvPr/>
        </p:nvGrpSpPr>
        <p:grpSpPr bwMode="auto">
          <a:xfrm>
            <a:off x="641350" y="1937400"/>
            <a:ext cx="1803400" cy="2335688"/>
            <a:chOff x="682" y="2248"/>
            <a:chExt cx="1066" cy="808"/>
          </a:xfrm>
        </p:grpSpPr>
        <p:grpSp>
          <p:nvGrpSpPr>
            <p:cNvPr id="5158" name="Group 12"/>
            <p:cNvGrpSpPr>
              <a:grpSpLocks/>
            </p:cNvGrpSpPr>
            <p:nvPr/>
          </p:nvGrpSpPr>
          <p:grpSpPr bwMode="auto">
            <a:xfrm>
              <a:off x="682" y="2248"/>
              <a:ext cx="1066" cy="808"/>
              <a:chOff x="-1067" y="3607"/>
              <a:chExt cx="458" cy="347"/>
            </a:xfrm>
          </p:grpSpPr>
          <p:sp>
            <p:nvSpPr>
              <p:cNvPr id="5160" name="Oval 13"/>
              <p:cNvSpPr>
                <a:spLocks noChangeArrowheads="1"/>
              </p:cNvSpPr>
              <p:nvPr/>
            </p:nvSpPr>
            <p:spPr bwMode="auto">
              <a:xfrm>
                <a:off x="-1067" y="3822"/>
                <a:ext cx="458" cy="132"/>
              </a:xfrm>
              <a:prstGeom prst="ellipse">
                <a:avLst/>
              </a:prstGeom>
              <a:gradFill rotWithShape="1">
                <a:gsLst>
                  <a:gs pos="0">
                    <a:schemeClr val="tx1">
                      <a:alpha val="35001"/>
                    </a:scheme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73025" tIns="36511" rIns="73025" bIns="36511"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FontTx/>
                  <a:buNone/>
                </a:pPr>
                <a:endParaRPr lang="en-US" altLang="en-US" sz="1800" smtClean="0">
                  <a:solidFill>
                    <a:srgbClr val="000000"/>
                  </a:solidFill>
                </a:endParaRPr>
              </a:p>
            </p:txBody>
          </p:sp>
          <p:sp>
            <p:nvSpPr>
              <p:cNvPr id="5161" name="Oval 14"/>
              <p:cNvSpPr>
                <a:spLocks noChangeArrowheads="1"/>
              </p:cNvSpPr>
              <p:nvPr/>
            </p:nvSpPr>
            <p:spPr bwMode="auto">
              <a:xfrm>
                <a:off x="-1033" y="3607"/>
                <a:ext cx="390" cy="171"/>
              </a:xfrm>
              <a:prstGeom prst="ellipse">
                <a:avLst/>
              </a:prstGeom>
              <a:gradFill rotWithShape="1">
                <a:gsLst>
                  <a:gs pos="0">
                    <a:srgbClr val="47B0D5"/>
                  </a:gs>
                  <a:gs pos="100000">
                    <a:srgbClr val="015F85"/>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lIns="82124" tIns="41061" rIns="82124" bIns="41061"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FontTx/>
                  <a:buNone/>
                </a:pPr>
                <a:endParaRPr lang="en-US" altLang="en-US" sz="1800" smtClean="0">
                  <a:solidFill>
                    <a:srgbClr val="000000"/>
                  </a:solidFill>
                </a:endParaRPr>
              </a:p>
            </p:txBody>
          </p:sp>
        </p:grpSp>
        <p:sp>
          <p:nvSpPr>
            <p:cNvPr id="5159" name="Text Box 16"/>
            <p:cNvSpPr txBox="1">
              <a:spLocks noChangeArrowheads="1"/>
            </p:cNvSpPr>
            <p:nvPr/>
          </p:nvSpPr>
          <p:spPr bwMode="auto">
            <a:xfrm>
              <a:off x="814" y="2370"/>
              <a:ext cx="79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124" tIns="41061" rIns="82124" bIns="41061">
              <a:spAutoFit/>
            </a:bodyPr>
            <a:lstStyle>
              <a:lvl1pPr defTabSz="814388" eaLnBrk="0" hangingPunct="0">
                <a:spcBef>
                  <a:spcPct val="20000"/>
                </a:spcBef>
                <a:buChar char="•"/>
                <a:defRPr sz="3200">
                  <a:solidFill>
                    <a:schemeClr val="tx1"/>
                  </a:solidFill>
                  <a:latin typeface="Arial" charset="0"/>
                </a:defRPr>
              </a:lvl1pPr>
              <a:lvl2pPr marL="742950" indent="-285750" defTabSz="814388" eaLnBrk="0" hangingPunct="0">
                <a:spcBef>
                  <a:spcPct val="20000"/>
                </a:spcBef>
                <a:buChar char="–"/>
                <a:defRPr sz="2800">
                  <a:solidFill>
                    <a:schemeClr val="tx1"/>
                  </a:solidFill>
                  <a:latin typeface="Arial" charset="0"/>
                </a:defRPr>
              </a:lvl2pPr>
              <a:lvl3pPr marL="1143000" indent="-228600" defTabSz="814388" eaLnBrk="0" hangingPunct="0">
                <a:spcBef>
                  <a:spcPct val="20000"/>
                </a:spcBef>
                <a:buChar char="•"/>
                <a:defRPr sz="2400">
                  <a:solidFill>
                    <a:schemeClr val="tx1"/>
                  </a:solidFill>
                  <a:latin typeface="Arial" charset="0"/>
                </a:defRPr>
              </a:lvl3pPr>
              <a:lvl4pPr marL="1600200" indent="-228600" defTabSz="814388" eaLnBrk="0" hangingPunct="0">
                <a:spcBef>
                  <a:spcPct val="20000"/>
                </a:spcBef>
                <a:buChar char="–"/>
                <a:defRPr sz="2000">
                  <a:solidFill>
                    <a:schemeClr val="tx1"/>
                  </a:solidFill>
                  <a:latin typeface="Arial" charset="0"/>
                </a:defRPr>
              </a:lvl4pPr>
              <a:lvl5pPr marL="2057400" indent="-228600" defTabSz="814388" eaLnBrk="0" hangingPunct="0">
                <a:spcBef>
                  <a:spcPct val="20000"/>
                </a:spcBef>
                <a:buChar char="»"/>
                <a:defRPr sz="2000">
                  <a:solidFill>
                    <a:schemeClr val="tx1"/>
                  </a:solidFill>
                  <a:latin typeface="Arial" charset="0"/>
                </a:defRPr>
              </a:lvl5pPr>
              <a:lvl6pPr marL="2514600" indent="-228600" defTabSz="814388" eaLnBrk="0" fontAlgn="base" hangingPunct="0">
                <a:spcBef>
                  <a:spcPct val="20000"/>
                </a:spcBef>
                <a:spcAft>
                  <a:spcPct val="0"/>
                </a:spcAft>
                <a:buChar char="»"/>
                <a:defRPr sz="2000">
                  <a:solidFill>
                    <a:schemeClr val="tx1"/>
                  </a:solidFill>
                  <a:latin typeface="Arial" charset="0"/>
                </a:defRPr>
              </a:lvl6pPr>
              <a:lvl7pPr marL="2971800" indent="-228600" defTabSz="814388" eaLnBrk="0" fontAlgn="base" hangingPunct="0">
                <a:spcBef>
                  <a:spcPct val="20000"/>
                </a:spcBef>
                <a:spcAft>
                  <a:spcPct val="0"/>
                </a:spcAft>
                <a:buChar char="»"/>
                <a:defRPr sz="2000">
                  <a:solidFill>
                    <a:schemeClr val="tx1"/>
                  </a:solidFill>
                  <a:latin typeface="Arial" charset="0"/>
                </a:defRPr>
              </a:lvl7pPr>
              <a:lvl8pPr marL="3429000" indent="-228600" defTabSz="814388" eaLnBrk="0" fontAlgn="base" hangingPunct="0">
                <a:spcBef>
                  <a:spcPct val="20000"/>
                </a:spcBef>
                <a:spcAft>
                  <a:spcPct val="0"/>
                </a:spcAft>
                <a:buChar char="»"/>
                <a:defRPr sz="2000">
                  <a:solidFill>
                    <a:schemeClr val="tx1"/>
                  </a:solidFill>
                  <a:latin typeface="Arial" charset="0"/>
                </a:defRPr>
              </a:lvl8pPr>
              <a:lvl9pPr marL="3886200" indent="-228600" defTabSz="814388" eaLnBrk="0" fontAlgn="base" hangingPunct="0">
                <a:spcBef>
                  <a:spcPct val="20000"/>
                </a:spcBef>
                <a:spcAft>
                  <a:spcPct val="0"/>
                </a:spcAft>
                <a:buChar char="»"/>
                <a:defRPr sz="2000">
                  <a:solidFill>
                    <a:schemeClr val="tx1"/>
                  </a:solidFill>
                  <a:latin typeface="Arial" charset="0"/>
                </a:defRPr>
              </a:lvl9pPr>
            </a:lstStyle>
            <a:p>
              <a:pPr algn="ctr" fontAlgn="base">
                <a:lnSpc>
                  <a:spcPct val="90000"/>
                </a:lnSpc>
                <a:spcBef>
                  <a:spcPct val="0"/>
                </a:spcBef>
                <a:spcAft>
                  <a:spcPct val="0"/>
                </a:spcAft>
                <a:buFontTx/>
                <a:buNone/>
              </a:pPr>
              <a:r>
                <a:rPr lang="en-US" altLang="en-US" sz="2400" dirty="0" smtClean="0">
                  <a:solidFill>
                    <a:srgbClr val="FFFFFF"/>
                  </a:solidFill>
                </a:rPr>
                <a:t>Disposal</a:t>
              </a:r>
            </a:p>
          </p:txBody>
        </p:sp>
      </p:grpSp>
      <p:grpSp>
        <p:nvGrpSpPr>
          <p:cNvPr id="4" name="Group 17"/>
          <p:cNvGrpSpPr>
            <a:grpSpLocks/>
          </p:cNvGrpSpPr>
          <p:nvPr/>
        </p:nvGrpSpPr>
        <p:grpSpPr bwMode="auto">
          <a:xfrm>
            <a:off x="3921125" y="1350764"/>
            <a:ext cx="1651000" cy="1689540"/>
            <a:chOff x="2442" y="1564"/>
            <a:chExt cx="1066" cy="829"/>
          </a:xfrm>
        </p:grpSpPr>
        <p:grpSp>
          <p:nvGrpSpPr>
            <p:cNvPr id="5153" name="Group 18"/>
            <p:cNvGrpSpPr>
              <a:grpSpLocks/>
            </p:cNvGrpSpPr>
            <p:nvPr/>
          </p:nvGrpSpPr>
          <p:grpSpPr bwMode="auto">
            <a:xfrm>
              <a:off x="2442" y="1564"/>
              <a:ext cx="1066" cy="829"/>
              <a:chOff x="-1067" y="3598"/>
              <a:chExt cx="458" cy="356"/>
            </a:xfrm>
          </p:grpSpPr>
          <p:sp>
            <p:nvSpPr>
              <p:cNvPr id="5155" name="Oval 19"/>
              <p:cNvSpPr>
                <a:spLocks noChangeArrowheads="1"/>
              </p:cNvSpPr>
              <p:nvPr/>
            </p:nvSpPr>
            <p:spPr bwMode="auto">
              <a:xfrm>
                <a:off x="-1067" y="3822"/>
                <a:ext cx="458" cy="132"/>
              </a:xfrm>
              <a:prstGeom prst="ellipse">
                <a:avLst/>
              </a:prstGeom>
              <a:gradFill rotWithShape="1">
                <a:gsLst>
                  <a:gs pos="0">
                    <a:schemeClr val="tx1">
                      <a:alpha val="35001"/>
                    </a:scheme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73025" tIns="36511" rIns="73025" bIns="36511"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FontTx/>
                  <a:buNone/>
                </a:pPr>
                <a:endParaRPr lang="en-US" altLang="en-US" sz="1800" smtClean="0">
                  <a:solidFill>
                    <a:srgbClr val="000000"/>
                  </a:solidFill>
                </a:endParaRPr>
              </a:p>
            </p:txBody>
          </p:sp>
          <p:sp>
            <p:nvSpPr>
              <p:cNvPr id="5156" name="Oval 20"/>
              <p:cNvSpPr>
                <a:spLocks noChangeArrowheads="1"/>
              </p:cNvSpPr>
              <p:nvPr/>
            </p:nvSpPr>
            <p:spPr bwMode="auto">
              <a:xfrm>
                <a:off x="-1033" y="3598"/>
                <a:ext cx="390" cy="187"/>
              </a:xfrm>
              <a:prstGeom prst="ellipse">
                <a:avLst/>
              </a:prstGeom>
              <a:gradFill rotWithShape="1">
                <a:gsLst>
                  <a:gs pos="0">
                    <a:srgbClr val="47B0D5"/>
                  </a:gs>
                  <a:gs pos="100000">
                    <a:srgbClr val="015F85"/>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lIns="82124" tIns="41061" rIns="82124" bIns="41061"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FontTx/>
                  <a:buNone/>
                </a:pPr>
                <a:endParaRPr lang="en-US" altLang="en-US" sz="1800" smtClean="0">
                  <a:solidFill>
                    <a:srgbClr val="000000"/>
                  </a:solidFill>
                </a:endParaRPr>
              </a:p>
            </p:txBody>
          </p:sp>
        </p:grpSp>
        <p:sp>
          <p:nvSpPr>
            <p:cNvPr id="5154" name="Text Box 22"/>
            <p:cNvSpPr txBox="1">
              <a:spLocks noChangeArrowheads="1"/>
            </p:cNvSpPr>
            <p:nvPr/>
          </p:nvSpPr>
          <p:spPr bwMode="auto">
            <a:xfrm>
              <a:off x="2584" y="1663"/>
              <a:ext cx="782"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124" tIns="41061" rIns="82124" bIns="41061">
              <a:spAutoFit/>
            </a:bodyPr>
            <a:lstStyle>
              <a:lvl1pPr defTabSz="814388" eaLnBrk="0" hangingPunct="0">
                <a:spcBef>
                  <a:spcPct val="20000"/>
                </a:spcBef>
                <a:buChar char="•"/>
                <a:defRPr sz="3200">
                  <a:solidFill>
                    <a:schemeClr val="tx1"/>
                  </a:solidFill>
                  <a:latin typeface="Arial" charset="0"/>
                </a:defRPr>
              </a:lvl1pPr>
              <a:lvl2pPr marL="742950" indent="-285750" defTabSz="814388" eaLnBrk="0" hangingPunct="0">
                <a:spcBef>
                  <a:spcPct val="20000"/>
                </a:spcBef>
                <a:buChar char="–"/>
                <a:defRPr sz="2800">
                  <a:solidFill>
                    <a:schemeClr val="tx1"/>
                  </a:solidFill>
                  <a:latin typeface="Arial" charset="0"/>
                </a:defRPr>
              </a:lvl2pPr>
              <a:lvl3pPr marL="1143000" indent="-228600" defTabSz="814388" eaLnBrk="0" hangingPunct="0">
                <a:spcBef>
                  <a:spcPct val="20000"/>
                </a:spcBef>
                <a:buChar char="•"/>
                <a:defRPr sz="2400">
                  <a:solidFill>
                    <a:schemeClr val="tx1"/>
                  </a:solidFill>
                  <a:latin typeface="Arial" charset="0"/>
                </a:defRPr>
              </a:lvl3pPr>
              <a:lvl4pPr marL="1600200" indent="-228600" defTabSz="814388" eaLnBrk="0" hangingPunct="0">
                <a:spcBef>
                  <a:spcPct val="20000"/>
                </a:spcBef>
                <a:buChar char="–"/>
                <a:defRPr sz="2000">
                  <a:solidFill>
                    <a:schemeClr val="tx1"/>
                  </a:solidFill>
                  <a:latin typeface="Arial" charset="0"/>
                </a:defRPr>
              </a:lvl4pPr>
              <a:lvl5pPr marL="2057400" indent="-228600" defTabSz="814388" eaLnBrk="0" hangingPunct="0">
                <a:spcBef>
                  <a:spcPct val="20000"/>
                </a:spcBef>
                <a:buChar char="»"/>
                <a:defRPr sz="2000">
                  <a:solidFill>
                    <a:schemeClr val="tx1"/>
                  </a:solidFill>
                  <a:latin typeface="Arial" charset="0"/>
                </a:defRPr>
              </a:lvl5pPr>
              <a:lvl6pPr marL="2514600" indent="-228600" defTabSz="814388" eaLnBrk="0" fontAlgn="base" hangingPunct="0">
                <a:spcBef>
                  <a:spcPct val="20000"/>
                </a:spcBef>
                <a:spcAft>
                  <a:spcPct val="0"/>
                </a:spcAft>
                <a:buChar char="»"/>
                <a:defRPr sz="2000">
                  <a:solidFill>
                    <a:schemeClr val="tx1"/>
                  </a:solidFill>
                  <a:latin typeface="Arial" charset="0"/>
                </a:defRPr>
              </a:lvl6pPr>
              <a:lvl7pPr marL="2971800" indent="-228600" defTabSz="814388" eaLnBrk="0" fontAlgn="base" hangingPunct="0">
                <a:spcBef>
                  <a:spcPct val="20000"/>
                </a:spcBef>
                <a:spcAft>
                  <a:spcPct val="0"/>
                </a:spcAft>
                <a:buChar char="»"/>
                <a:defRPr sz="2000">
                  <a:solidFill>
                    <a:schemeClr val="tx1"/>
                  </a:solidFill>
                  <a:latin typeface="Arial" charset="0"/>
                </a:defRPr>
              </a:lvl7pPr>
              <a:lvl8pPr marL="3429000" indent="-228600" defTabSz="814388" eaLnBrk="0" fontAlgn="base" hangingPunct="0">
                <a:spcBef>
                  <a:spcPct val="20000"/>
                </a:spcBef>
                <a:spcAft>
                  <a:spcPct val="0"/>
                </a:spcAft>
                <a:buChar char="»"/>
                <a:defRPr sz="2000">
                  <a:solidFill>
                    <a:schemeClr val="tx1"/>
                  </a:solidFill>
                  <a:latin typeface="Arial" charset="0"/>
                </a:defRPr>
              </a:lvl8pPr>
              <a:lvl9pPr marL="3886200" indent="-228600" defTabSz="814388" eaLnBrk="0" fontAlgn="base" hangingPunct="0">
                <a:spcBef>
                  <a:spcPct val="20000"/>
                </a:spcBef>
                <a:spcAft>
                  <a:spcPct val="0"/>
                </a:spcAft>
                <a:buChar char="»"/>
                <a:defRPr sz="2000">
                  <a:solidFill>
                    <a:schemeClr val="tx1"/>
                  </a:solidFill>
                  <a:latin typeface="Arial" charset="0"/>
                </a:defRPr>
              </a:lvl9pPr>
            </a:lstStyle>
            <a:p>
              <a:pPr algn="ctr" fontAlgn="base">
                <a:lnSpc>
                  <a:spcPct val="90000"/>
                </a:lnSpc>
                <a:spcBef>
                  <a:spcPct val="0"/>
                </a:spcBef>
                <a:spcAft>
                  <a:spcPct val="0"/>
                </a:spcAft>
                <a:buFontTx/>
                <a:buNone/>
              </a:pPr>
              <a:r>
                <a:rPr lang="en-US" altLang="en-US" sz="2400" dirty="0" smtClean="0">
                  <a:solidFill>
                    <a:srgbClr val="FFFFFF"/>
                  </a:solidFill>
                </a:rPr>
                <a:t>Acquire</a:t>
              </a:r>
            </a:p>
          </p:txBody>
        </p:sp>
      </p:grpSp>
      <p:grpSp>
        <p:nvGrpSpPr>
          <p:cNvPr id="6" name="Group 23"/>
          <p:cNvGrpSpPr>
            <a:grpSpLocks/>
          </p:cNvGrpSpPr>
          <p:nvPr/>
        </p:nvGrpSpPr>
        <p:grpSpPr bwMode="auto">
          <a:xfrm>
            <a:off x="6825190" y="2318548"/>
            <a:ext cx="1803400" cy="2269462"/>
            <a:chOff x="4075" y="2283"/>
            <a:chExt cx="1066" cy="808"/>
          </a:xfrm>
        </p:grpSpPr>
        <p:grpSp>
          <p:nvGrpSpPr>
            <p:cNvPr id="5148" name="Group 24"/>
            <p:cNvGrpSpPr>
              <a:grpSpLocks/>
            </p:cNvGrpSpPr>
            <p:nvPr/>
          </p:nvGrpSpPr>
          <p:grpSpPr bwMode="auto">
            <a:xfrm>
              <a:off x="4075" y="2283"/>
              <a:ext cx="1066" cy="808"/>
              <a:chOff x="-1067" y="3607"/>
              <a:chExt cx="458" cy="347"/>
            </a:xfrm>
          </p:grpSpPr>
          <p:sp>
            <p:nvSpPr>
              <p:cNvPr id="5150" name="Oval 25"/>
              <p:cNvSpPr>
                <a:spLocks noChangeArrowheads="1"/>
              </p:cNvSpPr>
              <p:nvPr/>
            </p:nvSpPr>
            <p:spPr bwMode="auto">
              <a:xfrm>
                <a:off x="-1067" y="3822"/>
                <a:ext cx="458" cy="132"/>
              </a:xfrm>
              <a:prstGeom prst="ellipse">
                <a:avLst/>
              </a:prstGeom>
              <a:gradFill rotWithShape="1">
                <a:gsLst>
                  <a:gs pos="0">
                    <a:schemeClr val="tx1">
                      <a:alpha val="35001"/>
                    </a:scheme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73025" tIns="36511" rIns="73025" bIns="36511"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FontTx/>
                  <a:buNone/>
                </a:pPr>
                <a:endParaRPr lang="en-US" altLang="en-US" sz="1800" smtClean="0">
                  <a:solidFill>
                    <a:srgbClr val="000000"/>
                  </a:solidFill>
                </a:endParaRPr>
              </a:p>
            </p:txBody>
          </p:sp>
          <p:sp>
            <p:nvSpPr>
              <p:cNvPr id="5151" name="Oval 26"/>
              <p:cNvSpPr>
                <a:spLocks noChangeArrowheads="1"/>
              </p:cNvSpPr>
              <p:nvPr/>
            </p:nvSpPr>
            <p:spPr bwMode="auto">
              <a:xfrm>
                <a:off x="-1033" y="3607"/>
                <a:ext cx="390" cy="171"/>
              </a:xfrm>
              <a:prstGeom prst="ellipse">
                <a:avLst/>
              </a:prstGeom>
              <a:gradFill rotWithShape="1">
                <a:gsLst>
                  <a:gs pos="0">
                    <a:srgbClr val="47B0D5"/>
                  </a:gs>
                  <a:gs pos="100000">
                    <a:srgbClr val="015F85"/>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lIns="82124" tIns="41061" rIns="82124" bIns="41061"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FontTx/>
                  <a:buNone/>
                </a:pPr>
                <a:endParaRPr lang="en-US" altLang="en-US" sz="1800" smtClean="0">
                  <a:solidFill>
                    <a:srgbClr val="000000"/>
                  </a:solidFill>
                </a:endParaRPr>
              </a:p>
            </p:txBody>
          </p:sp>
        </p:grpSp>
        <p:sp>
          <p:nvSpPr>
            <p:cNvPr id="5149" name="Text Box 28"/>
            <p:cNvSpPr txBox="1">
              <a:spLocks noChangeArrowheads="1"/>
            </p:cNvSpPr>
            <p:nvPr/>
          </p:nvSpPr>
          <p:spPr bwMode="auto">
            <a:xfrm>
              <a:off x="4286" y="2428"/>
              <a:ext cx="6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124" tIns="41061" rIns="82124" bIns="41061">
              <a:spAutoFit/>
            </a:bodyPr>
            <a:lstStyle>
              <a:lvl1pPr defTabSz="814388" eaLnBrk="0" hangingPunct="0">
                <a:spcBef>
                  <a:spcPct val="20000"/>
                </a:spcBef>
                <a:buChar char="•"/>
                <a:defRPr sz="3200">
                  <a:solidFill>
                    <a:schemeClr val="tx1"/>
                  </a:solidFill>
                  <a:latin typeface="Arial" charset="0"/>
                </a:defRPr>
              </a:lvl1pPr>
              <a:lvl2pPr marL="742950" indent="-285750" defTabSz="814388" eaLnBrk="0" hangingPunct="0">
                <a:spcBef>
                  <a:spcPct val="20000"/>
                </a:spcBef>
                <a:buChar char="–"/>
                <a:defRPr sz="2800">
                  <a:solidFill>
                    <a:schemeClr val="tx1"/>
                  </a:solidFill>
                  <a:latin typeface="Arial" charset="0"/>
                </a:defRPr>
              </a:lvl2pPr>
              <a:lvl3pPr marL="1143000" indent="-228600" defTabSz="814388" eaLnBrk="0" hangingPunct="0">
                <a:spcBef>
                  <a:spcPct val="20000"/>
                </a:spcBef>
                <a:buChar char="•"/>
                <a:defRPr sz="2400">
                  <a:solidFill>
                    <a:schemeClr val="tx1"/>
                  </a:solidFill>
                  <a:latin typeface="Arial" charset="0"/>
                </a:defRPr>
              </a:lvl3pPr>
              <a:lvl4pPr marL="1600200" indent="-228600" defTabSz="814388" eaLnBrk="0" hangingPunct="0">
                <a:spcBef>
                  <a:spcPct val="20000"/>
                </a:spcBef>
                <a:buChar char="–"/>
                <a:defRPr sz="2000">
                  <a:solidFill>
                    <a:schemeClr val="tx1"/>
                  </a:solidFill>
                  <a:latin typeface="Arial" charset="0"/>
                </a:defRPr>
              </a:lvl4pPr>
              <a:lvl5pPr marL="2057400" indent="-228600" defTabSz="814388" eaLnBrk="0" hangingPunct="0">
                <a:spcBef>
                  <a:spcPct val="20000"/>
                </a:spcBef>
                <a:buChar char="»"/>
                <a:defRPr sz="2000">
                  <a:solidFill>
                    <a:schemeClr val="tx1"/>
                  </a:solidFill>
                  <a:latin typeface="Arial" charset="0"/>
                </a:defRPr>
              </a:lvl5pPr>
              <a:lvl6pPr marL="2514600" indent="-228600" defTabSz="814388" eaLnBrk="0" fontAlgn="base" hangingPunct="0">
                <a:spcBef>
                  <a:spcPct val="20000"/>
                </a:spcBef>
                <a:spcAft>
                  <a:spcPct val="0"/>
                </a:spcAft>
                <a:buChar char="»"/>
                <a:defRPr sz="2000">
                  <a:solidFill>
                    <a:schemeClr val="tx1"/>
                  </a:solidFill>
                  <a:latin typeface="Arial" charset="0"/>
                </a:defRPr>
              </a:lvl6pPr>
              <a:lvl7pPr marL="2971800" indent="-228600" defTabSz="814388" eaLnBrk="0" fontAlgn="base" hangingPunct="0">
                <a:spcBef>
                  <a:spcPct val="20000"/>
                </a:spcBef>
                <a:spcAft>
                  <a:spcPct val="0"/>
                </a:spcAft>
                <a:buChar char="»"/>
                <a:defRPr sz="2000">
                  <a:solidFill>
                    <a:schemeClr val="tx1"/>
                  </a:solidFill>
                  <a:latin typeface="Arial" charset="0"/>
                </a:defRPr>
              </a:lvl7pPr>
              <a:lvl8pPr marL="3429000" indent="-228600" defTabSz="814388" eaLnBrk="0" fontAlgn="base" hangingPunct="0">
                <a:spcBef>
                  <a:spcPct val="20000"/>
                </a:spcBef>
                <a:spcAft>
                  <a:spcPct val="0"/>
                </a:spcAft>
                <a:buChar char="»"/>
                <a:defRPr sz="2000">
                  <a:solidFill>
                    <a:schemeClr val="tx1"/>
                  </a:solidFill>
                  <a:latin typeface="Arial" charset="0"/>
                </a:defRPr>
              </a:lvl8pPr>
              <a:lvl9pPr marL="3886200" indent="-228600" defTabSz="814388" eaLnBrk="0" fontAlgn="base" hangingPunct="0">
                <a:spcBef>
                  <a:spcPct val="20000"/>
                </a:spcBef>
                <a:spcAft>
                  <a:spcPct val="0"/>
                </a:spcAft>
                <a:buChar char="»"/>
                <a:defRPr sz="2000">
                  <a:solidFill>
                    <a:schemeClr val="tx1"/>
                  </a:solidFill>
                  <a:latin typeface="Arial" charset="0"/>
                </a:defRPr>
              </a:lvl9pPr>
            </a:lstStyle>
            <a:p>
              <a:pPr algn="ctr" fontAlgn="base">
                <a:lnSpc>
                  <a:spcPct val="90000"/>
                </a:lnSpc>
                <a:spcBef>
                  <a:spcPct val="0"/>
                </a:spcBef>
                <a:spcAft>
                  <a:spcPct val="0"/>
                </a:spcAft>
                <a:buFontTx/>
                <a:buNone/>
              </a:pPr>
              <a:r>
                <a:rPr lang="en-US" altLang="en-US" sz="2400" dirty="0" smtClean="0">
                  <a:solidFill>
                    <a:srgbClr val="FFFFFF"/>
                  </a:solidFill>
                </a:rPr>
                <a:t>Deploy</a:t>
              </a:r>
            </a:p>
          </p:txBody>
        </p:sp>
      </p:grpSp>
      <p:grpSp>
        <p:nvGrpSpPr>
          <p:cNvPr id="8" name="Group 29"/>
          <p:cNvGrpSpPr>
            <a:grpSpLocks/>
          </p:cNvGrpSpPr>
          <p:nvPr/>
        </p:nvGrpSpPr>
        <p:grpSpPr bwMode="auto">
          <a:xfrm>
            <a:off x="5160837" y="3875478"/>
            <a:ext cx="1955800" cy="2050309"/>
            <a:chOff x="3088" y="3126"/>
            <a:chExt cx="1066" cy="794"/>
          </a:xfrm>
        </p:grpSpPr>
        <p:grpSp>
          <p:nvGrpSpPr>
            <p:cNvPr id="5143" name="Group 30"/>
            <p:cNvGrpSpPr>
              <a:grpSpLocks/>
            </p:cNvGrpSpPr>
            <p:nvPr/>
          </p:nvGrpSpPr>
          <p:grpSpPr bwMode="auto">
            <a:xfrm>
              <a:off x="3088" y="3126"/>
              <a:ext cx="1066" cy="794"/>
              <a:chOff x="-1067" y="3613"/>
              <a:chExt cx="458" cy="341"/>
            </a:xfrm>
          </p:grpSpPr>
          <p:sp>
            <p:nvSpPr>
              <p:cNvPr id="5145" name="Oval 31"/>
              <p:cNvSpPr>
                <a:spLocks noChangeArrowheads="1"/>
              </p:cNvSpPr>
              <p:nvPr/>
            </p:nvSpPr>
            <p:spPr bwMode="auto">
              <a:xfrm>
                <a:off x="-1067" y="3822"/>
                <a:ext cx="458" cy="132"/>
              </a:xfrm>
              <a:prstGeom prst="ellipse">
                <a:avLst/>
              </a:prstGeom>
              <a:gradFill rotWithShape="1">
                <a:gsLst>
                  <a:gs pos="0">
                    <a:schemeClr val="tx1">
                      <a:alpha val="35001"/>
                    </a:scheme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73025" tIns="36511" rIns="73025" bIns="36511"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FontTx/>
                  <a:buNone/>
                </a:pPr>
                <a:endParaRPr lang="en-US" altLang="en-US" sz="1800" smtClean="0">
                  <a:solidFill>
                    <a:srgbClr val="000000"/>
                  </a:solidFill>
                </a:endParaRPr>
              </a:p>
            </p:txBody>
          </p:sp>
          <p:sp>
            <p:nvSpPr>
              <p:cNvPr id="5146" name="Oval 32"/>
              <p:cNvSpPr>
                <a:spLocks noChangeArrowheads="1"/>
              </p:cNvSpPr>
              <p:nvPr/>
            </p:nvSpPr>
            <p:spPr bwMode="auto">
              <a:xfrm>
                <a:off x="-1033" y="3613"/>
                <a:ext cx="390" cy="158"/>
              </a:xfrm>
              <a:prstGeom prst="ellipse">
                <a:avLst/>
              </a:prstGeom>
              <a:gradFill rotWithShape="1">
                <a:gsLst>
                  <a:gs pos="0">
                    <a:srgbClr val="47B0D5"/>
                  </a:gs>
                  <a:gs pos="100000">
                    <a:srgbClr val="015F85"/>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lIns="82124" tIns="41061" rIns="82124" bIns="41061"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FontTx/>
                  <a:buNone/>
                </a:pPr>
                <a:endParaRPr lang="en-US" altLang="en-US" sz="1800" smtClean="0">
                  <a:solidFill>
                    <a:srgbClr val="000000"/>
                  </a:solidFill>
                </a:endParaRPr>
              </a:p>
            </p:txBody>
          </p:sp>
        </p:grpSp>
        <p:sp>
          <p:nvSpPr>
            <p:cNvPr id="5144" name="Text Box 34"/>
            <p:cNvSpPr txBox="1">
              <a:spLocks noChangeArrowheads="1"/>
            </p:cNvSpPr>
            <p:nvPr/>
          </p:nvSpPr>
          <p:spPr bwMode="auto">
            <a:xfrm>
              <a:off x="3299" y="3239"/>
              <a:ext cx="726"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124" tIns="41061" rIns="82124" bIns="41061">
              <a:spAutoFit/>
            </a:bodyPr>
            <a:lstStyle>
              <a:lvl1pPr defTabSz="814388" eaLnBrk="0" hangingPunct="0">
                <a:spcBef>
                  <a:spcPct val="20000"/>
                </a:spcBef>
                <a:buChar char="•"/>
                <a:defRPr sz="3200">
                  <a:solidFill>
                    <a:schemeClr val="tx1"/>
                  </a:solidFill>
                  <a:latin typeface="Arial" charset="0"/>
                </a:defRPr>
              </a:lvl1pPr>
              <a:lvl2pPr marL="742950" indent="-285750" defTabSz="814388" eaLnBrk="0" hangingPunct="0">
                <a:spcBef>
                  <a:spcPct val="20000"/>
                </a:spcBef>
                <a:buChar char="–"/>
                <a:defRPr sz="2800">
                  <a:solidFill>
                    <a:schemeClr val="tx1"/>
                  </a:solidFill>
                  <a:latin typeface="Arial" charset="0"/>
                </a:defRPr>
              </a:lvl2pPr>
              <a:lvl3pPr marL="1143000" indent="-228600" defTabSz="814388" eaLnBrk="0" hangingPunct="0">
                <a:spcBef>
                  <a:spcPct val="20000"/>
                </a:spcBef>
                <a:buChar char="•"/>
                <a:defRPr sz="2400">
                  <a:solidFill>
                    <a:schemeClr val="tx1"/>
                  </a:solidFill>
                  <a:latin typeface="Arial" charset="0"/>
                </a:defRPr>
              </a:lvl3pPr>
              <a:lvl4pPr marL="1600200" indent="-228600" defTabSz="814388" eaLnBrk="0" hangingPunct="0">
                <a:spcBef>
                  <a:spcPct val="20000"/>
                </a:spcBef>
                <a:buChar char="–"/>
                <a:defRPr sz="2000">
                  <a:solidFill>
                    <a:schemeClr val="tx1"/>
                  </a:solidFill>
                  <a:latin typeface="Arial" charset="0"/>
                </a:defRPr>
              </a:lvl4pPr>
              <a:lvl5pPr marL="2057400" indent="-228600" defTabSz="814388" eaLnBrk="0" hangingPunct="0">
                <a:spcBef>
                  <a:spcPct val="20000"/>
                </a:spcBef>
                <a:buChar char="»"/>
                <a:defRPr sz="2000">
                  <a:solidFill>
                    <a:schemeClr val="tx1"/>
                  </a:solidFill>
                  <a:latin typeface="Arial" charset="0"/>
                </a:defRPr>
              </a:lvl5pPr>
              <a:lvl6pPr marL="2514600" indent="-228600" defTabSz="814388" eaLnBrk="0" fontAlgn="base" hangingPunct="0">
                <a:spcBef>
                  <a:spcPct val="20000"/>
                </a:spcBef>
                <a:spcAft>
                  <a:spcPct val="0"/>
                </a:spcAft>
                <a:buChar char="»"/>
                <a:defRPr sz="2000">
                  <a:solidFill>
                    <a:schemeClr val="tx1"/>
                  </a:solidFill>
                  <a:latin typeface="Arial" charset="0"/>
                </a:defRPr>
              </a:lvl6pPr>
              <a:lvl7pPr marL="2971800" indent="-228600" defTabSz="814388" eaLnBrk="0" fontAlgn="base" hangingPunct="0">
                <a:spcBef>
                  <a:spcPct val="20000"/>
                </a:spcBef>
                <a:spcAft>
                  <a:spcPct val="0"/>
                </a:spcAft>
                <a:buChar char="»"/>
                <a:defRPr sz="2000">
                  <a:solidFill>
                    <a:schemeClr val="tx1"/>
                  </a:solidFill>
                  <a:latin typeface="Arial" charset="0"/>
                </a:defRPr>
              </a:lvl7pPr>
              <a:lvl8pPr marL="3429000" indent="-228600" defTabSz="814388" eaLnBrk="0" fontAlgn="base" hangingPunct="0">
                <a:spcBef>
                  <a:spcPct val="20000"/>
                </a:spcBef>
                <a:spcAft>
                  <a:spcPct val="0"/>
                </a:spcAft>
                <a:buChar char="»"/>
                <a:defRPr sz="2000">
                  <a:solidFill>
                    <a:schemeClr val="tx1"/>
                  </a:solidFill>
                  <a:latin typeface="Arial" charset="0"/>
                </a:defRPr>
              </a:lvl8pPr>
              <a:lvl9pPr marL="3886200" indent="-228600" defTabSz="814388" eaLnBrk="0" fontAlgn="base" hangingPunct="0">
                <a:spcBef>
                  <a:spcPct val="20000"/>
                </a:spcBef>
                <a:spcAft>
                  <a:spcPct val="0"/>
                </a:spcAft>
                <a:buChar char="»"/>
                <a:defRPr sz="2000">
                  <a:solidFill>
                    <a:schemeClr val="tx1"/>
                  </a:solidFill>
                  <a:latin typeface="Arial" charset="0"/>
                </a:defRPr>
              </a:lvl9pPr>
            </a:lstStyle>
            <a:p>
              <a:pPr algn="ctr" fontAlgn="base">
                <a:lnSpc>
                  <a:spcPct val="90000"/>
                </a:lnSpc>
                <a:spcBef>
                  <a:spcPct val="0"/>
                </a:spcBef>
                <a:spcAft>
                  <a:spcPct val="0"/>
                </a:spcAft>
                <a:buFontTx/>
                <a:buNone/>
              </a:pPr>
              <a:r>
                <a:rPr lang="en-US" altLang="en-US" sz="2400" dirty="0" smtClean="0">
                  <a:solidFill>
                    <a:srgbClr val="FFFFFF"/>
                  </a:solidFill>
                </a:rPr>
                <a:t>Maintain</a:t>
              </a:r>
            </a:p>
          </p:txBody>
        </p:sp>
      </p:grpSp>
      <p:grpSp>
        <p:nvGrpSpPr>
          <p:cNvPr id="10" name="Group 35"/>
          <p:cNvGrpSpPr>
            <a:grpSpLocks/>
          </p:cNvGrpSpPr>
          <p:nvPr/>
        </p:nvGrpSpPr>
        <p:grpSpPr bwMode="auto">
          <a:xfrm>
            <a:off x="1704975" y="3702844"/>
            <a:ext cx="1955800" cy="2306070"/>
            <a:chOff x="1233" y="2943"/>
            <a:chExt cx="1232" cy="917"/>
          </a:xfrm>
        </p:grpSpPr>
        <p:grpSp>
          <p:nvGrpSpPr>
            <p:cNvPr id="5138" name="Group 36"/>
            <p:cNvGrpSpPr>
              <a:grpSpLocks/>
            </p:cNvGrpSpPr>
            <p:nvPr/>
          </p:nvGrpSpPr>
          <p:grpSpPr bwMode="auto">
            <a:xfrm>
              <a:off x="1233" y="2943"/>
              <a:ext cx="1232" cy="917"/>
              <a:chOff x="-1067" y="3613"/>
              <a:chExt cx="458" cy="341"/>
            </a:xfrm>
          </p:grpSpPr>
          <p:sp>
            <p:nvSpPr>
              <p:cNvPr id="5140" name="Oval 37"/>
              <p:cNvSpPr>
                <a:spLocks noChangeArrowheads="1"/>
              </p:cNvSpPr>
              <p:nvPr/>
            </p:nvSpPr>
            <p:spPr bwMode="auto">
              <a:xfrm>
                <a:off x="-1067" y="3822"/>
                <a:ext cx="458" cy="132"/>
              </a:xfrm>
              <a:prstGeom prst="ellipse">
                <a:avLst/>
              </a:prstGeom>
              <a:gradFill rotWithShape="1">
                <a:gsLst>
                  <a:gs pos="0">
                    <a:schemeClr val="tx1">
                      <a:alpha val="35001"/>
                    </a:scheme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73025" tIns="36511" rIns="73025" bIns="36511"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FontTx/>
                  <a:buNone/>
                </a:pPr>
                <a:endParaRPr lang="en-US" altLang="en-US" sz="1800" smtClean="0">
                  <a:solidFill>
                    <a:srgbClr val="000000"/>
                  </a:solidFill>
                </a:endParaRPr>
              </a:p>
            </p:txBody>
          </p:sp>
          <p:sp>
            <p:nvSpPr>
              <p:cNvPr id="5141" name="Oval 38"/>
              <p:cNvSpPr>
                <a:spLocks noChangeArrowheads="1"/>
              </p:cNvSpPr>
              <p:nvPr/>
            </p:nvSpPr>
            <p:spPr bwMode="auto">
              <a:xfrm>
                <a:off x="-1033" y="3613"/>
                <a:ext cx="390" cy="158"/>
              </a:xfrm>
              <a:prstGeom prst="ellipse">
                <a:avLst/>
              </a:prstGeom>
              <a:gradFill rotWithShape="1">
                <a:gsLst>
                  <a:gs pos="0">
                    <a:srgbClr val="47B0D5"/>
                  </a:gs>
                  <a:gs pos="100000">
                    <a:srgbClr val="015F85"/>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lIns="82124" tIns="41061" rIns="82124" bIns="41061"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FontTx/>
                  <a:buNone/>
                </a:pPr>
                <a:endParaRPr lang="en-US" altLang="en-US" sz="1800" smtClean="0">
                  <a:solidFill>
                    <a:srgbClr val="000000"/>
                  </a:solidFill>
                </a:endParaRPr>
              </a:p>
            </p:txBody>
          </p:sp>
        </p:grpSp>
        <p:sp>
          <p:nvSpPr>
            <p:cNvPr id="5139" name="Text Box 40"/>
            <p:cNvSpPr txBox="1">
              <a:spLocks noChangeArrowheads="1"/>
            </p:cNvSpPr>
            <p:nvPr/>
          </p:nvSpPr>
          <p:spPr bwMode="auto">
            <a:xfrm>
              <a:off x="1407" y="3016"/>
              <a:ext cx="903"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2124" tIns="41061" rIns="82124" bIns="41061">
              <a:spAutoFit/>
            </a:bodyPr>
            <a:lstStyle>
              <a:lvl1pPr defTabSz="814388" eaLnBrk="0" hangingPunct="0">
                <a:spcBef>
                  <a:spcPct val="20000"/>
                </a:spcBef>
                <a:buChar char="•"/>
                <a:defRPr sz="3200">
                  <a:solidFill>
                    <a:schemeClr val="tx1"/>
                  </a:solidFill>
                  <a:latin typeface="Arial" charset="0"/>
                </a:defRPr>
              </a:lvl1pPr>
              <a:lvl2pPr marL="742950" indent="-285750" defTabSz="814388" eaLnBrk="0" hangingPunct="0">
                <a:spcBef>
                  <a:spcPct val="20000"/>
                </a:spcBef>
                <a:buChar char="–"/>
                <a:defRPr sz="2800">
                  <a:solidFill>
                    <a:schemeClr val="tx1"/>
                  </a:solidFill>
                  <a:latin typeface="Arial" charset="0"/>
                </a:defRPr>
              </a:lvl2pPr>
              <a:lvl3pPr marL="1143000" indent="-228600" defTabSz="814388" eaLnBrk="0" hangingPunct="0">
                <a:spcBef>
                  <a:spcPct val="20000"/>
                </a:spcBef>
                <a:buChar char="•"/>
                <a:defRPr sz="2400">
                  <a:solidFill>
                    <a:schemeClr val="tx1"/>
                  </a:solidFill>
                  <a:latin typeface="Arial" charset="0"/>
                </a:defRPr>
              </a:lvl3pPr>
              <a:lvl4pPr marL="1600200" indent="-228600" defTabSz="814388" eaLnBrk="0" hangingPunct="0">
                <a:spcBef>
                  <a:spcPct val="20000"/>
                </a:spcBef>
                <a:buChar char="–"/>
                <a:defRPr sz="2000">
                  <a:solidFill>
                    <a:schemeClr val="tx1"/>
                  </a:solidFill>
                  <a:latin typeface="Arial" charset="0"/>
                </a:defRPr>
              </a:lvl4pPr>
              <a:lvl5pPr marL="2057400" indent="-228600" defTabSz="814388" eaLnBrk="0" hangingPunct="0">
                <a:spcBef>
                  <a:spcPct val="20000"/>
                </a:spcBef>
                <a:buChar char="»"/>
                <a:defRPr sz="2000">
                  <a:solidFill>
                    <a:schemeClr val="tx1"/>
                  </a:solidFill>
                  <a:latin typeface="Arial" charset="0"/>
                </a:defRPr>
              </a:lvl5pPr>
              <a:lvl6pPr marL="2514600" indent="-228600" defTabSz="814388" eaLnBrk="0" fontAlgn="base" hangingPunct="0">
                <a:spcBef>
                  <a:spcPct val="20000"/>
                </a:spcBef>
                <a:spcAft>
                  <a:spcPct val="0"/>
                </a:spcAft>
                <a:buChar char="»"/>
                <a:defRPr sz="2000">
                  <a:solidFill>
                    <a:schemeClr val="tx1"/>
                  </a:solidFill>
                  <a:latin typeface="Arial" charset="0"/>
                </a:defRPr>
              </a:lvl6pPr>
              <a:lvl7pPr marL="2971800" indent="-228600" defTabSz="814388" eaLnBrk="0" fontAlgn="base" hangingPunct="0">
                <a:spcBef>
                  <a:spcPct val="20000"/>
                </a:spcBef>
                <a:spcAft>
                  <a:spcPct val="0"/>
                </a:spcAft>
                <a:buChar char="»"/>
                <a:defRPr sz="2000">
                  <a:solidFill>
                    <a:schemeClr val="tx1"/>
                  </a:solidFill>
                  <a:latin typeface="Arial" charset="0"/>
                </a:defRPr>
              </a:lvl7pPr>
              <a:lvl8pPr marL="3429000" indent="-228600" defTabSz="814388" eaLnBrk="0" fontAlgn="base" hangingPunct="0">
                <a:spcBef>
                  <a:spcPct val="20000"/>
                </a:spcBef>
                <a:spcAft>
                  <a:spcPct val="0"/>
                </a:spcAft>
                <a:buChar char="»"/>
                <a:defRPr sz="2000">
                  <a:solidFill>
                    <a:schemeClr val="tx1"/>
                  </a:solidFill>
                  <a:latin typeface="Arial" charset="0"/>
                </a:defRPr>
              </a:lvl8pPr>
              <a:lvl9pPr marL="3886200" indent="-228600" defTabSz="814388" eaLnBrk="0" fontAlgn="base" hangingPunct="0">
                <a:spcBef>
                  <a:spcPct val="20000"/>
                </a:spcBef>
                <a:spcAft>
                  <a:spcPct val="0"/>
                </a:spcAft>
                <a:buChar char="»"/>
                <a:defRPr sz="2000">
                  <a:solidFill>
                    <a:schemeClr val="tx1"/>
                  </a:solidFill>
                  <a:latin typeface="Arial" charset="0"/>
                </a:defRPr>
              </a:lvl9pPr>
            </a:lstStyle>
            <a:p>
              <a:pPr algn="ctr" fontAlgn="base">
                <a:lnSpc>
                  <a:spcPct val="90000"/>
                </a:lnSpc>
                <a:spcBef>
                  <a:spcPct val="0"/>
                </a:spcBef>
                <a:spcAft>
                  <a:spcPct val="0"/>
                </a:spcAft>
                <a:buFontTx/>
                <a:buNone/>
              </a:pPr>
              <a:r>
                <a:rPr lang="en-US" altLang="en-US" sz="2400" dirty="0" smtClean="0">
                  <a:solidFill>
                    <a:srgbClr val="FFFFFF"/>
                  </a:solidFill>
                </a:rPr>
                <a:t>Upgrade/</a:t>
              </a:r>
              <a:br>
                <a:rPr lang="en-US" altLang="en-US" sz="2400" dirty="0" smtClean="0">
                  <a:solidFill>
                    <a:srgbClr val="FFFFFF"/>
                  </a:solidFill>
                </a:rPr>
              </a:br>
              <a:r>
                <a:rPr lang="en-US" altLang="en-US" sz="2400" dirty="0" smtClean="0">
                  <a:solidFill>
                    <a:srgbClr val="FFFFFF"/>
                  </a:solidFill>
                </a:rPr>
                <a:t>Refresh</a:t>
              </a:r>
            </a:p>
          </p:txBody>
        </p:sp>
      </p:grpSp>
      <p:sp>
        <p:nvSpPr>
          <p:cNvPr id="5136" name="Rectangle 41"/>
          <p:cNvSpPr>
            <a:spLocks noChangeArrowheads="1"/>
          </p:cNvSpPr>
          <p:nvPr/>
        </p:nvSpPr>
        <p:spPr bwMode="auto">
          <a:xfrm>
            <a:off x="8678863" y="857252"/>
            <a:ext cx="461962" cy="4098131"/>
          </a:xfrm>
          <a:prstGeom prst="rect">
            <a:avLst/>
          </a:prstGeom>
          <a:solidFill>
            <a:schemeClr val="bg1">
              <a:alpha val="50195"/>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73025" tIns="36511" rIns="73025" bIns="36511"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FontTx/>
              <a:buNone/>
            </a:pPr>
            <a:endParaRPr lang="en-US" altLang="en-US" sz="1800" smtClean="0">
              <a:solidFill>
                <a:srgbClr val="000000"/>
              </a:solidFill>
            </a:endParaRPr>
          </a:p>
        </p:txBody>
      </p:sp>
      <p:sp>
        <p:nvSpPr>
          <p:cNvPr id="5137" name="Rectangle 42"/>
          <p:cNvSpPr>
            <a:spLocks noChangeArrowheads="1"/>
          </p:cNvSpPr>
          <p:nvPr/>
        </p:nvSpPr>
        <p:spPr bwMode="auto">
          <a:xfrm>
            <a:off x="3" y="857252"/>
            <a:ext cx="461963" cy="4098131"/>
          </a:xfrm>
          <a:prstGeom prst="rect">
            <a:avLst/>
          </a:prstGeom>
          <a:solidFill>
            <a:schemeClr val="bg1">
              <a:alpha val="50195"/>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73025" tIns="36511" rIns="73025" bIns="36511"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FontTx/>
              <a:buNone/>
            </a:pPr>
            <a:endParaRPr lang="en-US" altLang="en-US" sz="1800" smtClean="0">
              <a:solidFill>
                <a:srgbClr val="000000"/>
              </a:solidFill>
            </a:endParaRPr>
          </a:p>
        </p:txBody>
      </p:sp>
    </p:spTree>
    <p:extLst>
      <p:ext uri="{BB962C8B-B14F-4D97-AF65-F5344CB8AC3E}">
        <p14:creationId xmlns:p14="http://schemas.microsoft.com/office/powerpoint/2010/main" val="35537798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nodeType="afterGroup">
                            <p:stCondLst>
                              <p:cond delay="2000"/>
                            </p:stCondLst>
                            <p:childTnLst>
                              <p:par>
                                <p:cTn id="29" presetID="53"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Oval 2"/>
          <p:cNvSpPr>
            <a:spLocks noChangeArrowheads="1"/>
          </p:cNvSpPr>
          <p:nvPr/>
        </p:nvSpPr>
        <p:spPr bwMode="auto">
          <a:xfrm>
            <a:off x="4455345" y="4493029"/>
            <a:ext cx="233310" cy="428217"/>
          </a:xfrm>
          <a:prstGeom prst="ellipse">
            <a:avLst/>
          </a:prstGeom>
          <a:gradFill rotWithShape="1">
            <a:gsLst>
              <a:gs pos="0">
                <a:schemeClr val="bg1"/>
              </a:gs>
              <a:gs pos="100000">
                <a:schemeClr val="bg1">
                  <a:gamma/>
                  <a:shade val="46275"/>
                  <a:invGamma/>
                  <a:alpha val="0"/>
                </a:schemeClr>
              </a:gs>
            </a:gsLst>
            <a:path path="shape">
              <a:fillToRect l="50000" t="50000" r="50000" b="50000"/>
            </a:path>
          </a:gradFill>
          <a:ln w="9525" algn="ctr">
            <a:noFill/>
            <a:round/>
            <a:headEnd/>
            <a:tailEnd/>
          </a:ln>
          <a:effectLst/>
        </p:spPr>
        <p:txBody>
          <a:bodyPr wrap="none" lIns="82124" tIns="41061" rIns="82124" bIns="41061" anchor="ctr">
            <a:spAutoFit/>
          </a:bodyPr>
          <a:lstStyle/>
          <a:p>
            <a:pPr algn="ctr" defTabSz="814388" eaLnBrk="0" fontAlgn="base" hangingPunct="0">
              <a:lnSpc>
                <a:spcPct val="90000"/>
              </a:lnSpc>
              <a:spcBef>
                <a:spcPct val="50000"/>
              </a:spcBef>
              <a:spcAft>
                <a:spcPct val="0"/>
              </a:spcAft>
              <a:defRPr/>
            </a:pPr>
            <a:endParaRPr lang="en-US" sz="1600">
              <a:solidFill>
                <a:srgbClr val="99CC00"/>
              </a:solidFill>
            </a:endParaRPr>
          </a:p>
        </p:txBody>
      </p:sp>
      <p:sp>
        <p:nvSpPr>
          <p:cNvPr id="6155" name="Rectangle 11"/>
          <p:cNvSpPr>
            <a:spLocks noChangeArrowheads="1"/>
          </p:cNvSpPr>
          <p:nvPr/>
        </p:nvSpPr>
        <p:spPr bwMode="auto">
          <a:xfrm>
            <a:off x="280988" y="2726636"/>
            <a:ext cx="8570912" cy="41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fontAlgn="base">
              <a:lnSpc>
                <a:spcPct val="90000"/>
              </a:lnSpc>
              <a:spcBef>
                <a:spcPct val="0"/>
              </a:spcBef>
              <a:spcAft>
                <a:spcPct val="0"/>
              </a:spcAft>
              <a:buFontTx/>
              <a:buNone/>
            </a:pPr>
            <a:endParaRPr lang="en-GB" altLang="en-US" sz="2400" smtClean="0">
              <a:solidFill>
                <a:srgbClr val="000000"/>
              </a:solidFill>
            </a:endParaRPr>
          </a:p>
        </p:txBody>
      </p:sp>
      <p:pic>
        <p:nvPicPr>
          <p:cNvPr id="6156" name="Picture 10" descr="1"/>
          <p:cNvPicPr>
            <a:picLocks noChangeAspect="1" noChangeArrowheads="1"/>
          </p:cNvPicPr>
          <p:nvPr/>
        </p:nvPicPr>
        <p:blipFill>
          <a:blip r:embed="rId3">
            <a:extLst>
              <a:ext uri="{28A0092B-C50C-407E-A947-70E740481C1C}">
                <a14:useLocalDpi xmlns:a14="http://schemas.microsoft.com/office/drawing/2010/main" val="0"/>
              </a:ext>
            </a:extLst>
          </a:blip>
          <a:srcRect t="-166" b="467"/>
          <a:stretch>
            <a:fillRect/>
          </a:stretch>
        </p:blipFill>
        <p:spPr bwMode="auto">
          <a:xfrm>
            <a:off x="6561138" y="971552"/>
            <a:ext cx="2582862" cy="348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304803" y="1041799"/>
            <a:ext cx="6048375" cy="726105"/>
            <a:chOff x="175" y="889"/>
            <a:chExt cx="3810" cy="488"/>
          </a:xfrm>
        </p:grpSpPr>
        <p:sp>
          <p:nvSpPr>
            <p:cNvPr id="27660" name="AutoShape 12"/>
            <p:cNvSpPr>
              <a:spLocks noChangeArrowheads="1"/>
            </p:cNvSpPr>
            <p:nvPr/>
          </p:nvSpPr>
          <p:spPr bwMode="auto">
            <a:xfrm>
              <a:off x="223" y="901"/>
              <a:ext cx="3696" cy="334"/>
            </a:xfrm>
            <a:prstGeom prst="roundRect">
              <a:avLst>
                <a:gd name="adj" fmla="val 16667"/>
              </a:avLst>
            </a:prstGeom>
            <a:gradFill rotWithShape="1">
              <a:gsLst>
                <a:gs pos="0">
                  <a:schemeClr val="accent1">
                    <a:alpha val="20000"/>
                  </a:schemeClr>
                </a:gs>
                <a:gs pos="50000">
                  <a:schemeClr val="accent1">
                    <a:gamma/>
                    <a:shade val="46275"/>
                    <a:invGamma/>
                    <a:alpha val="64999"/>
                  </a:schemeClr>
                </a:gs>
                <a:gs pos="100000">
                  <a:schemeClr val="accent1">
                    <a:alpha val="20000"/>
                  </a:schemeClr>
                </a:gs>
              </a:gsLst>
              <a:lin ang="18900000" scaled="1"/>
            </a:gradFill>
            <a:ln w="38100" algn="ctr">
              <a:solidFill>
                <a:schemeClr val="bg1"/>
              </a:solidFill>
              <a:round/>
              <a:headEnd/>
              <a:tailEnd/>
            </a:ln>
            <a:effectLst/>
          </p:spPr>
          <p:txBody>
            <a:bodyPr lIns="82124" tIns="41061" rIns="82124" bIns="41061" anchor="ctr">
              <a:spAutoFit/>
            </a:bodyPr>
            <a:lstStyle/>
            <a:p>
              <a:pPr defTabSz="914400" fontAlgn="base">
                <a:spcBef>
                  <a:spcPct val="0"/>
                </a:spcBef>
                <a:spcAft>
                  <a:spcPct val="0"/>
                </a:spcAft>
                <a:defRPr/>
              </a:pPr>
              <a:endParaRPr lang="en-US">
                <a:solidFill>
                  <a:srgbClr val="000000"/>
                </a:solidFill>
              </a:endParaRPr>
            </a:p>
          </p:txBody>
        </p:sp>
        <p:sp>
          <p:nvSpPr>
            <p:cNvPr id="6173" name="Rectangle 13"/>
            <p:cNvSpPr>
              <a:spLocks noChangeArrowheads="1"/>
            </p:cNvSpPr>
            <p:nvPr/>
          </p:nvSpPr>
          <p:spPr bwMode="auto">
            <a:xfrm>
              <a:off x="175" y="889"/>
              <a:ext cx="3810"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spAutoFit/>
            </a:bodyPr>
            <a:lstStyle>
              <a:lvl1pPr defTabSz="814388" eaLnBrk="0" hangingPunct="0">
                <a:spcBef>
                  <a:spcPct val="20000"/>
                </a:spcBef>
                <a:buChar char="•"/>
                <a:defRPr sz="3200">
                  <a:solidFill>
                    <a:schemeClr val="tx1"/>
                  </a:solidFill>
                  <a:latin typeface="Arial" charset="0"/>
                </a:defRPr>
              </a:lvl1pPr>
              <a:lvl2pPr defTabSz="814388" eaLnBrk="0" hangingPunct="0">
                <a:spcBef>
                  <a:spcPct val="20000"/>
                </a:spcBef>
                <a:buChar char="–"/>
                <a:defRPr sz="2800">
                  <a:solidFill>
                    <a:schemeClr val="tx1"/>
                  </a:solidFill>
                  <a:latin typeface="Arial" charset="0"/>
                </a:defRPr>
              </a:lvl2pPr>
              <a:lvl3pPr marL="1143000" indent="-228600" defTabSz="814388" eaLnBrk="0" hangingPunct="0">
                <a:spcBef>
                  <a:spcPct val="20000"/>
                </a:spcBef>
                <a:buChar char="•"/>
                <a:defRPr sz="2400">
                  <a:solidFill>
                    <a:schemeClr val="tx1"/>
                  </a:solidFill>
                  <a:latin typeface="Arial" charset="0"/>
                </a:defRPr>
              </a:lvl3pPr>
              <a:lvl4pPr marL="1600200" indent="-228600" defTabSz="814388" eaLnBrk="0" hangingPunct="0">
                <a:spcBef>
                  <a:spcPct val="20000"/>
                </a:spcBef>
                <a:buChar char="–"/>
                <a:defRPr sz="2000">
                  <a:solidFill>
                    <a:schemeClr val="tx1"/>
                  </a:solidFill>
                  <a:latin typeface="Arial" charset="0"/>
                </a:defRPr>
              </a:lvl4pPr>
              <a:lvl5pPr marL="2057400" indent="-228600" defTabSz="814388" eaLnBrk="0" hangingPunct="0">
                <a:spcBef>
                  <a:spcPct val="20000"/>
                </a:spcBef>
                <a:buChar char="»"/>
                <a:defRPr sz="2000">
                  <a:solidFill>
                    <a:schemeClr val="tx1"/>
                  </a:solidFill>
                  <a:latin typeface="Arial" charset="0"/>
                </a:defRPr>
              </a:lvl5pPr>
              <a:lvl6pPr marL="2514600" indent="-228600" defTabSz="814388" eaLnBrk="0" fontAlgn="base" hangingPunct="0">
                <a:spcBef>
                  <a:spcPct val="20000"/>
                </a:spcBef>
                <a:spcAft>
                  <a:spcPct val="0"/>
                </a:spcAft>
                <a:buChar char="»"/>
                <a:defRPr sz="2000">
                  <a:solidFill>
                    <a:schemeClr val="tx1"/>
                  </a:solidFill>
                  <a:latin typeface="Arial" charset="0"/>
                </a:defRPr>
              </a:lvl6pPr>
              <a:lvl7pPr marL="2971800" indent="-228600" defTabSz="814388" eaLnBrk="0" fontAlgn="base" hangingPunct="0">
                <a:spcBef>
                  <a:spcPct val="20000"/>
                </a:spcBef>
                <a:spcAft>
                  <a:spcPct val="0"/>
                </a:spcAft>
                <a:buChar char="»"/>
                <a:defRPr sz="2000">
                  <a:solidFill>
                    <a:schemeClr val="tx1"/>
                  </a:solidFill>
                  <a:latin typeface="Arial" charset="0"/>
                </a:defRPr>
              </a:lvl7pPr>
              <a:lvl8pPr marL="3429000" indent="-228600" defTabSz="814388" eaLnBrk="0" fontAlgn="base" hangingPunct="0">
                <a:spcBef>
                  <a:spcPct val="20000"/>
                </a:spcBef>
                <a:spcAft>
                  <a:spcPct val="0"/>
                </a:spcAft>
                <a:buChar char="»"/>
                <a:defRPr sz="2000">
                  <a:solidFill>
                    <a:schemeClr val="tx1"/>
                  </a:solidFill>
                  <a:latin typeface="Arial" charset="0"/>
                </a:defRPr>
              </a:lvl8pPr>
              <a:lvl9pPr marL="3886200" indent="-228600" defTabSz="814388" eaLnBrk="0" fontAlgn="base" hangingPunct="0">
                <a:spcBef>
                  <a:spcPct val="20000"/>
                </a:spcBef>
                <a:spcAft>
                  <a:spcPct val="0"/>
                </a:spcAft>
                <a:buChar char="»"/>
                <a:defRPr sz="2000">
                  <a:solidFill>
                    <a:schemeClr val="tx1"/>
                  </a:solidFill>
                  <a:latin typeface="Arial" charset="0"/>
                </a:defRPr>
              </a:lvl9pPr>
            </a:lstStyle>
            <a:p>
              <a:pPr algn="ctr" fontAlgn="base">
                <a:lnSpc>
                  <a:spcPct val="90000"/>
                </a:lnSpc>
                <a:spcBef>
                  <a:spcPct val="0"/>
                </a:spcBef>
                <a:spcAft>
                  <a:spcPct val="0"/>
                </a:spcAft>
                <a:buFontTx/>
                <a:buNone/>
              </a:pPr>
              <a:r>
                <a:rPr lang="en-US" altLang="en-US" sz="1800" dirty="0" smtClean="0">
                  <a:solidFill>
                    <a:srgbClr val="000000"/>
                  </a:solidFill>
                </a:rPr>
                <a:t>Renew technology to match business requirements</a:t>
              </a:r>
            </a:p>
            <a:p>
              <a:pPr lvl="1" algn="ctr" fontAlgn="base">
                <a:lnSpc>
                  <a:spcPct val="90000"/>
                </a:lnSpc>
                <a:spcBef>
                  <a:spcPct val="0"/>
                </a:spcBef>
                <a:spcAft>
                  <a:spcPct val="0"/>
                </a:spcAft>
                <a:buFontTx/>
                <a:buNone/>
              </a:pPr>
              <a:r>
                <a:rPr lang="en-US" altLang="en-US" sz="1800" dirty="0" smtClean="0">
                  <a:solidFill>
                    <a:srgbClr val="000000"/>
                  </a:solidFill>
                </a:rPr>
                <a:t> Ability to satisfy your needs now</a:t>
              </a:r>
            </a:p>
          </p:txBody>
        </p:sp>
      </p:grpSp>
      <p:grpSp>
        <p:nvGrpSpPr>
          <p:cNvPr id="3" name="Group 14"/>
          <p:cNvGrpSpPr>
            <a:grpSpLocks/>
          </p:cNvGrpSpPr>
          <p:nvPr/>
        </p:nvGrpSpPr>
        <p:grpSpPr bwMode="auto">
          <a:xfrm>
            <a:off x="354013" y="1733554"/>
            <a:ext cx="5867400" cy="766584"/>
            <a:chOff x="223" y="1456"/>
            <a:chExt cx="3696" cy="488"/>
          </a:xfrm>
        </p:grpSpPr>
        <p:sp>
          <p:nvSpPr>
            <p:cNvPr id="27663" name="AutoShape 15"/>
            <p:cNvSpPr>
              <a:spLocks noChangeArrowheads="1"/>
            </p:cNvSpPr>
            <p:nvPr/>
          </p:nvSpPr>
          <p:spPr bwMode="auto">
            <a:xfrm>
              <a:off x="223" y="1469"/>
              <a:ext cx="3696" cy="334"/>
            </a:xfrm>
            <a:prstGeom prst="roundRect">
              <a:avLst>
                <a:gd name="adj" fmla="val 16667"/>
              </a:avLst>
            </a:prstGeom>
            <a:gradFill rotWithShape="1">
              <a:gsLst>
                <a:gs pos="0">
                  <a:schemeClr val="accent1">
                    <a:alpha val="20000"/>
                  </a:schemeClr>
                </a:gs>
                <a:gs pos="50000">
                  <a:schemeClr val="accent1">
                    <a:gamma/>
                    <a:shade val="46275"/>
                    <a:invGamma/>
                    <a:alpha val="64999"/>
                  </a:schemeClr>
                </a:gs>
                <a:gs pos="100000">
                  <a:schemeClr val="accent1">
                    <a:alpha val="20000"/>
                  </a:schemeClr>
                </a:gs>
              </a:gsLst>
              <a:lin ang="18900000" scaled="1"/>
            </a:gradFill>
            <a:ln w="38100" algn="ctr">
              <a:solidFill>
                <a:schemeClr val="bg1"/>
              </a:solidFill>
              <a:round/>
              <a:headEnd/>
              <a:tailEnd/>
            </a:ln>
            <a:effectLst/>
          </p:spPr>
          <p:txBody>
            <a:bodyPr lIns="82124" tIns="41061" rIns="82124" bIns="41061" anchor="ctr">
              <a:spAutoFit/>
            </a:bodyPr>
            <a:lstStyle/>
            <a:p>
              <a:pPr defTabSz="914400" fontAlgn="base">
                <a:spcBef>
                  <a:spcPct val="0"/>
                </a:spcBef>
                <a:spcAft>
                  <a:spcPct val="0"/>
                </a:spcAft>
                <a:defRPr/>
              </a:pPr>
              <a:endParaRPr lang="en-US">
                <a:solidFill>
                  <a:srgbClr val="000000"/>
                </a:solidFill>
              </a:endParaRPr>
            </a:p>
          </p:txBody>
        </p:sp>
        <p:sp>
          <p:nvSpPr>
            <p:cNvPr id="6171" name="Rectangle 16"/>
            <p:cNvSpPr>
              <a:spLocks noChangeArrowheads="1"/>
            </p:cNvSpPr>
            <p:nvPr/>
          </p:nvSpPr>
          <p:spPr bwMode="auto">
            <a:xfrm>
              <a:off x="640" y="1456"/>
              <a:ext cx="2880"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spAutoFit/>
            </a:bodyPr>
            <a:lstStyle>
              <a:lvl1pPr defTabSz="814388" eaLnBrk="0" hangingPunct="0">
                <a:spcBef>
                  <a:spcPct val="20000"/>
                </a:spcBef>
                <a:buChar char="•"/>
                <a:defRPr sz="3200">
                  <a:solidFill>
                    <a:schemeClr val="tx1"/>
                  </a:solidFill>
                  <a:latin typeface="Arial" charset="0"/>
                </a:defRPr>
              </a:lvl1pPr>
              <a:lvl2pPr defTabSz="814388" eaLnBrk="0" hangingPunct="0">
                <a:spcBef>
                  <a:spcPct val="20000"/>
                </a:spcBef>
                <a:buChar char="–"/>
                <a:defRPr sz="2800">
                  <a:solidFill>
                    <a:schemeClr val="tx1"/>
                  </a:solidFill>
                  <a:latin typeface="Arial" charset="0"/>
                </a:defRPr>
              </a:lvl2pPr>
              <a:lvl3pPr marL="1143000" indent="-228600" defTabSz="814388" eaLnBrk="0" hangingPunct="0">
                <a:spcBef>
                  <a:spcPct val="20000"/>
                </a:spcBef>
                <a:buChar char="•"/>
                <a:defRPr sz="2400">
                  <a:solidFill>
                    <a:schemeClr val="tx1"/>
                  </a:solidFill>
                  <a:latin typeface="Arial" charset="0"/>
                </a:defRPr>
              </a:lvl3pPr>
              <a:lvl4pPr marL="1600200" indent="-228600" defTabSz="814388" eaLnBrk="0" hangingPunct="0">
                <a:spcBef>
                  <a:spcPct val="20000"/>
                </a:spcBef>
                <a:buChar char="–"/>
                <a:defRPr sz="2000">
                  <a:solidFill>
                    <a:schemeClr val="tx1"/>
                  </a:solidFill>
                  <a:latin typeface="Arial" charset="0"/>
                </a:defRPr>
              </a:lvl4pPr>
              <a:lvl5pPr marL="2057400" indent="-228600" defTabSz="814388" eaLnBrk="0" hangingPunct="0">
                <a:spcBef>
                  <a:spcPct val="20000"/>
                </a:spcBef>
                <a:buChar char="»"/>
                <a:defRPr sz="2000">
                  <a:solidFill>
                    <a:schemeClr val="tx1"/>
                  </a:solidFill>
                  <a:latin typeface="Arial" charset="0"/>
                </a:defRPr>
              </a:lvl5pPr>
              <a:lvl6pPr marL="2514600" indent="-228600" defTabSz="814388" eaLnBrk="0" fontAlgn="base" hangingPunct="0">
                <a:spcBef>
                  <a:spcPct val="20000"/>
                </a:spcBef>
                <a:spcAft>
                  <a:spcPct val="0"/>
                </a:spcAft>
                <a:buChar char="»"/>
                <a:defRPr sz="2000">
                  <a:solidFill>
                    <a:schemeClr val="tx1"/>
                  </a:solidFill>
                  <a:latin typeface="Arial" charset="0"/>
                </a:defRPr>
              </a:lvl6pPr>
              <a:lvl7pPr marL="2971800" indent="-228600" defTabSz="814388" eaLnBrk="0" fontAlgn="base" hangingPunct="0">
                <a:spcBef>
                  <a:spcPct val="20000"/>
                </a:spcBef>
                <a:spcAft>
                  <a:spcPct val="0"/>
                </a:spcAft>
                <a:buChar char="»"/>
                <a:defRPr sz="2000">
                  <a:solidFill>
                    <a:schemeClr val="tx1"/>
                  </a:solidFill>
                  <a:latin typeface="Arial" charset="0"/>
                </a:defRPr>
              </a:lvl7pPr>
              <a:lvl8pPr marL="3429000" indent="-228600" defTabSz="814388" eaLnBrk="0" fontAlgn="base" hangingPunct="0">
                <a:spcBef>
                  <a:spcPct val="20000"/>
                </a:spcBef>
                <a:spcAft>
                  <a:spcPct val="0"/>
                </a:spcAft>
                <a:buChar char="»"/>
                <a:defRPr sz="2000">
                  <a:solidFill>
                    <a:schemeClr val="tx1"/>
                  </a:solidFill>
                  <a:latin typeface="Arial" charset="0"/>
                </a:defRPr>
              </a:lvl8pPr>
              <a:lvl9pPr marL="3886200" indent="-228600" defTabSz="814388" eaLnBrk="0" fontAlgn="base" hangingPunct="0">
                <a:spcBef>
                  <a:spcPct val="20000"/>
                </a:spcBef>
                <a:spcAft>
                  <a:spcPct val="0"/>
                </a:spcAft>
                <a:buChar char="»"/>
                <a:defRPr sz="2000">
                  <a:solidFill>
                    <a:schemeClr val="tx1"/>
                  </a:solidFill>
                  <a:latin typeface="Arial" charset="0"/>
                </a:defRPr>
              </a:lvl9pPr>
            </a:lstStyle>
            <a:p>
              <a:pPr algn="ctr" fontAlgn="base">
                <a:lnSpc>
                  <a:spcPct val="90000"/>
                </a:lnSpc>
                <a:spcBef>
                  <a:spcPct val="0"/>
                </a:spcBef>
                <a:spcAft>
                  <a:spcPct val="0"/>
                </a:spcAft>
                <a:buFontTx/>
                <a:buNone/>
              </a:pPr>
              <a:r>
                <a:rPr lang="en-US" altLang="en-US" sz="1800" smtClean="0">
                  <a:solidFill>
                    <a:srgbClr val="000000"/>
                  </a:solidFill>
                </a:rPr>
                <a:t>Remove budgetary constraints </a:t>
              </a:r>
            </a:p>
            <a:p>
              <a:pPr lvl="1" algn="ctr" fontAlgn="base">
                <a:lnSpc>
                  <a:spcPct val="90000"/>
                </a:lnSpc>
                <a:spcBef>
                  <a:spcPct val="0"/>
                </a:spcBef>
                <a:spcAft>
                  <a:spcPct val="0"/>
                </a:spcAft>
                <a:buFontTx/>
                <a:buNone/>
              </a:pPr>
              <a:r>
                <a:rPr lang="en-US" altLang="en-US" sz="1800" smtClean="0">
                  <a:solidFill>
                    <a:srgbClr val="000000"/>
                  </a:solidFill>
                </a:rPr>
                <a:t> Flexible payment terms e.g. deferred </a:t>
              </a:r>
            </a:p>
          </p:txBody>
        </p:sp>
      </p:grpSp>
      <p:grpSp>
        <p:nvGrpSpPr>
          <p:cNvPr id="4" name="Group 17"/>
          <p:cNvGrpSpPr>
            <a:grpSpLocks/>
          </p:cNvGrpSpPr>
          <p:nvPr/>
        </p:nvGrpSpPr>
        <p:grpSpPr bwMode="auto">
          <a:xfrm>
            <a:off x="354013" y="2457454"/>
            <a:ext cx="5867400" cy="755868"/>
            <a:chOff x="223" y="2064"/>
            <a:chExt cx="3696" cy="488"/>
          </a:xfrm>
        </p:grpSpPr>
        <p:sp>
          <p:nvSpPr>
            <p:cNvPr id="27666" name="AutoShape 18"/>
            <p:cNvSpPr>
              <a:spLocks noChangeArrowheads="1"/>
            </p:cNvSpPr>
            <p:nvPr/>
          </p:nvSpPr>
          <p:spPr bwMode="auto">
            <a:xfrm>
              <a:off x="223" y="2076"/>
              <a:ext cx="3696" cy="334"/>
            </a:xfrm>
            <a:prstGeom prst="roundRect">
              <a:avLst>
                <a:gd name="adj" fmla="val 16667"/>
              </a:avLst>
            </a:prstGeom>
            <a:gradFill rotWithShape="1">
              <a:gsLst>
                <a:gs pos="0">
                  <a:schemeClr val="accent1">
                    <a:alpha val="20000"/>
                  </a:schemeClr>
                </a:gs>
                <a:gs pos="50000">
                  <a:schemeClr val="accent1">
                    <a:gamma/>
                    <a:shade val="46275"/>
                    <a:invGamma/>
                    <a:alpha val="64999"/>
                  </a:schemeClr>
                </a:gs>
                <a:gs pos="100000">
                  <a:schemeClr val="accent1">
                    <a:alpha val="20000"/>
                  </a:schemeClr>
                </a:gs>
              </a:gsLst>
              <a:lin ang="18900000" scaled="1"/>
            </a:gradFill>
            <a:ln w="38100" algn="ctr">
              <a:solidFill>
                <a:schemeClr val="bg1"/>
              </a:solidFill>
              <a:round/>
              <a:headEnd/>
              <a:tailEnd/>
            </a:ln>
            <a:effectLst/>
          </p:spPr>
          <p:txBody>
            <a:bodyPr lIns="82124" tIns="41061" rIns="82124" bIns="41061" anchor="ctr">
              <a:spAutoFit/>
            </a:bodyPr>
            <a:lstStyle/>
            <a:p>
              <a:pPr defTabSz="914400" fontAlgn="base">
                <a:spcBef>
                  <a:spcPct val="0"/>
                </a:spcBef>
                <a:spcAft>
                  <a:spcPct val="0"/>
                </a:spcAft>
                <a:defRPr/>
              </a:pPr>
              <a:endParaRPr lang="en-US">
                <a:solidFill>
                  <a:srgbClr val="000000"/>
                </a:solidFill>
              </a:endParaRPr>
            </a:p>
          </p:txBody>
        </p:sp>
        <p:sp>
          <p:nvSpPr>
            <p:cNvPr id="6169" name="Rectangle 19"/>
            <p:cNvSpPr>
              <a:spLocks noChangeArrowheads="1"/>
            </p:cNvSpPr>
            <p:nvPr/>
          </p:nvSpPr>
          <p:spPr bwMode="auto">
            <a:xfrm>
              <a:off x="640" y="2064"/>
              <a:ext cx="2880"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spAutoFit/>
            </a:bodyPr>
            <a:lstStyle>
              <a:lvl1pPr defTabSz="814388" eaLnBrk="0" hangingPunct="0">
                <a:spcBef>
                  <a:spcPct val="20000"/>
                </a:spcBef>
                <a:buChar char="•"/>
                <a:defRPr sz="3200">
                  <a:solidFill>
                    <a:schemeClr val="tx1"/>
                  </a:solidFill>
                  <a:latin typeface="Arial" charset="0"/>
                </a:defRPr>
              </a:lvl1pPr>
              <a:lvl2pPr defTabSz="814388" eaLnBrk="0" hangingPunct="0">
                <a:spcBef>
                  <a:spcPct val="20000"/>
                </a:spcBef>
                <a:buChar char="–"/>
                <a:defRPr sz="2800">
                  <a:solidFill>
                    <a:schemeClr val="tx1"/>
                  </a:solidFill>
                  <a:latin typeface="Arial" charset="0"/>
                </a:defRPr>
              </a:lvl2pPr>
              <a:lvl3pPr marL="1143000" indent="-228600" defTabSz="814388" eaLnBrk="0" hangingPunct="0">
                <a:spcBef>
                  <a:spcPct val="20000"/>
                </a:spcBef>
                <a:buChar char="•"/>
                <a:defRPr sz="2400">
                  <a:solidFill>
                    <a:schemeClr val="tx1"/>
                  </a:solidFill>
                  <a:latin typeface="Arial" charset="0"/>
                </a:defRPr>
              </a:lvl3pPr>
              <a:lvl4pPr marL="1600200" indent="-228600" defTabSz="814388" eaLnBrk="0" hangingPunct="0">
                <a:spcBef>
                  <a:spcPct val="20000"/>
                </a:spcBef>
                <a:buChar char="–"/>
                <a:defRPr sz="2000">
                  <a:solidFill>
                    <a:schemeClr val="tx1"/>
                  </a:solidFill>
                  <a:latin typeface="Arial" charset="0"/>
                </a:defRPr>
              </a:lvl4pPr>
              <a:lvl5pPr marL="2057400" indent="-228600" defTabSz="814388" eaLnBrk="0" hangingPunct="0">
                <a:spcBef>
                  <a:spcPct val="20000"/>
                </a:spcBef>
                <a:buChar char="»"/>
                <a:defRPr sz="2000">
                  <a:solidFill>
                    <a:schemeClr val="tx1"/>
                  </a:solidFill>
                  <a:latin typeface="Arial" charset="0"/>
                </a:defRPr>
              </a:lvl5pPr>
              <a:lvl6pPr marL="2514600" indent="-228600" defTabSz="814388" eaLnBrk="0" fontAlgn="base" hangingPunct="0">
                <a:spcBef>
                  <a:spcPct val="20000"/>
                </a:spcBef>
                <a:spcAft>
                  <a:spcPct val="0"/>
                </a:spcAft>
                <a:buChar char="»"/>
                <a:defRPr sz="2000">
                  <a:solidFill>
                    <a:schemeClr val="tx1"/>
                  </a:solidFill>
                  <a:latin typeface="Arial" charset="0"/>
                </a:defRPr>
              </a:lvl6pPr>
              <a:lvl7pPr marL="2971800" indent="-228600" defTabSz="814388" eaLnBrk="0" fontAlgn="base" hangingPunct="0">
                <a:spcBef>
                  <a:spcPct val="20000"/>
                </a:spcBef>
                <a:spcAft>
                  <a:spcPct val="0"/>
                </a:spcAft>
                <a:buChar char="»"/>
                <a:defRPr sz="2000">
                  <a:solidFill>
                    <a:schemeClr val="tx1"/>
                  </a:solidFill>
                  <a:latin typeface="Arial" charset="0"/>
                </a:defRPr>
              </a:lvl7pPr>
              <a:lvl8pPr marL="3429000" indent="-228600" defTabSz="814388" eaLnBrk="0" fontAlgn="base" hangingPunct="0">
                <a:spcBef>
                  <a:spcPct val="20000"/>
                </a:spcBef>
                <a:spcAft>
                  <a:spcPct val="0"/>
                </a:spcAft>
                <a:buChar char="»"/>
                <a:defRPr sz="2000">
                  <a:solidFill>
                    <a:schemeClr val="tx1"/>
                  </a:solidFill>
                  <a:latin typeface="Arial" charset="0"/>
                </a:defRPr>
              </a:lvl8pPr>
              <a:lvl9pPr marL="3886200" indent="-228600" defTabSz="814388" eaLnBrk="0" fontAlgn="base" hangingPunct="0">
                <a:spcBef>
                  <a:spcPct val="20000"/>
                </a:spcBef>
                <a:spcAft>
                  <a:spcPct val="0"/>
                </a:spcAft>
                <a:buChar char="»"/>
                <a:defRPr sz="2000">
                  <a:solidFill>
                    <a:schemeClr val="tx1"/>
                  </a:solidFill>
                  <a:latin typeface="Arial" charset="0"/>
                </a:defRPr>
              </a:lvl9pPr>
            </a:lstStyle>
            <a:p>
              <a:pPr algn="ctr" fontAlgn="base">
                <a:lnSpc>
                  <a:spcPct val="90000"/>
                </a:lnSpc>
                <a:spcBef>
                  <a:spcPct val="0"/>
                </a:spcBef>
                <a:spcAft>
                  <a:spcPct val="0"/>
                </a:spcAft>
                <a:buFontTx/>
                <a:buNone/>
              </a:pPr>
              <a:r>
                <a:rPr lang="en-US" altLang="en-US" sz="1800" smtClean="0">
                  <a:solidFill>
                    <a:srgbClr val="000000"/>
                  </a:solidFill>
                </a:rPr>
                <a:t>Maximize available budget </a:t>
              </a:r>
            </a:p>
            <a:p>
              <a:pPr lvl="1" algn="ctr" fontAlgn="base">
                <a:lnSpc>
                  <a:spcPct val="90000"/>
                </a:lnSpc>
                <a:spcBef>
                  <a:spcPct val="0"/>
                </a:spcBef>
                <a:spcAft>
                  <a:spcPct val="0"/>
                </a:spcAft>
                <a:buFontTx/>
                <a:buNone/>
              </a:pPr>
              <a:r>
                <a:rPr lang="en-US" altLang="en-US" sz="1800" smtClean="0">
                  <a:solidFill>
                    <a:srgbClr val="000000"/>
                  </a:solidFill>
                </a:rPr>
                <a:t> Additional projects can be considered</a:t>
              </a:r>
            </a:p>
          </p:txBody>
        </p:sp>
      </p:grpSp>
      <p:grpSp>
        <p:nvGrpSpPr>
          <p:cNvPr id="5" name="Group 20"/>
          <p:cNvGrpSpPr>
            <a:grpSpLocks/>
          </p:cNvGrpSpPr>
          <p:nvPr/>
        </p:nvGrpSpPr>
        <p:grpSpPr bwMode="auto">
          <a:xfrm>
            <a:off x="354013" y="3181356"/>
            <a:ext cx="5867400" cy="735626"/>
            <a:chOff x="223" y="2672"/>
            <a:chExt cx="3696" cy="488"/>
          </a:xfrm>
        </p:grpSpPr>
        <p:sp>
          <p:nvSpPr>
            <p:cNvPr id="27669" name="AutoShape 21"/>
            <p:cNvSpPr>
              <a:spLocks noChangeArrowheads="1"/>
            </p:cNvSpPr>
            <p:nvPr/>
          </p:nvSpPr>
          <p:spPr bwMode="auto">
            <a:xfrm>
              <a:off x="223" y="2683"/>
              <a:ext cx="3696" cy="334"/>
            </a:xfrm>
            <a:prstGeom prst="roundRect">
              <a:avLst>
                <a:gd name="adj" fmla="val 16667"/>
              </a:avLst>
            </a:prstGeom>
            <a:gradFill rotWithShape="1">
              <a:gsLst>
                <a:gs pos="0">
                  <a:schemeClr val="accent1">
                    <a:alpha val="20000"/>
                  </a:schemeClr>
                </a:gs>
                <a:gs pos="50000">
                  <a:schemeClr val="accent1">
                    <a:gamma/>
                    <a:shade val="46275"/>
                    <a:invGamma/>
                    <a:alpha val="64999"/>
                  </a:schemeClr>
                </a:gs>
                <a:gs pos="100000">
                  <a:schemeClr val="accent1">
                    <a:alpha val="20000"/>
                  </a:schemeClr>
                </a:gs>
              </a:gsLst>
              <a:lin ang="18900000" scaled="1"/>
            </a:gradFill>
            <a:ln w="38100" algn="ctr">
              <a:solidFill>
                <a:schemeClr val="bg1"/>
              </a:solidFill>
              <a:round/>
              <a:headEnd/>
              <a:tailEnd/>
            </a:ln>
            <a:effectLst/>
          </p:spPr>
          <p:txBody>
            <a:bodyPr lIns="82124" tIns="41061" rIns="82124" bIns="41061" anchor="ctr">
              <a:spAutoFit/>
            </a:bodyPr>
            <a:lstStyle/>
            <a:p>
              <a:pPr defTabSz="914400" fontAlgn="base">
                <a:spcBef>
                  <a:spcPct val="0"/>
                </a:spcBef>
                <a:spcAft>
                  <a:spcPct val="0"/>
                </a:spcAft>
                <a:defRPr/>
              </a:pPr>
              <a:endParaRPr lang="en-US">
                <a:solidFill>
                  <a:srgbClr val="000000"/>
                </a:solidFill>
              </a:endParaRPr>
            </a:p>
          </p:txBody>
        </p:sp>
        <p:sp>
          <p:nvSpPr>
            <p:cNvPr id="6167" name="Rectangle 22"/>
            <p:cNvSpPr>
              <a:spLocks noChangeArrowheads="1"/>
            </p:cNvSpPr>
            <p:nvPr/>
          </p:nvSpPr>
          <p:spPr bwMode="auto">
            <a:xfrm>
              <a:off x="284" y="2672"/>
              <a:ext cx="3592"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spAutoFit/>
            </a:bodyPr>
            <a:lstStyle>
              <a:lvl1pPr defTabSz="814388" eaLnBrk="0" hangingPunct="0">
                <a:spcBef>
                  <a:spcPct val="20000"/>
                </a:spcBef>
                <a:buChar char="•"/>
                <a:defRPr sz="3200">
                  <a:solidFill>
                    <a:schemeClr val="tx1"/>
                  </a:solidFill>
                  <a:latin typeface="Arial" charset="0"/>
                </a:defRPr>
              </a:lvl1pPr>
              <a:lvl2pPr defTabSz="814388" eaLnBrk="0" hangingPunct="0">
                <a:spcBef>
                  <a:spcPct val="20000"/>
                </a:spcBef>
                <a:buChar char="–"/>
                <a:defRPr sz="2800">
                  <a:solidFill>
                    <a:schemeClr val="tx1"/>
                  </a:solidFill>
                  <a:latin typeface="Arial" charset="0"/>
                </a:defRPr>
              </a:lvl2pPr>
              <a:lvl3pPr marL="1143000" indent="-228600" defTabSz="814388" eaLnBrk="0" hangingPunct="0">
                <a:spcBef>
                  <a:spcPct val="20000"/>
                </a:spcBef>
                <a:buChar char="•"/>
                <a:defRPr sz="2400">
                  <a:solidFill>
                    <a:schemeClr val="tx1"/>
                  </a:solidFill>
                  <a:latin typeface="Arial" charset="0"/>
                </a:defRPr>
              </a:lvl3pPr>
              <a:lvl4pPr marL="1600200" indent="-228600" defTabSz="814388" eaLnBrk="0" hangingPunct="0">
                <a:spcBef>
                  <a:spcPct val="20000"/>
                </a:spcBef>
                <a:buChar char="–"/>
                <a:defRPr sz="2000">
                  <a:solidFill>
                    <a:schemeClr val="tx1"/>
                  </a:solidFill>
                  <a:latin typeface="Arial" charset="0"/>
                </a:defRPr>
              </a:lvl4pPr>
              <a:lvl5pPr marL="2057400" indent="-228600" defTabSz="814388" eaLnBrk="0" hangingPunct="0">
                <a:spcBef>
                  <a:spcPct val="20000"/>
                </a:spcBef>
                <a:buChar char="»"/>
                <a:defRPr sz="2000">
                  <a:solidFill>
                    <a:schemeClr val="tx1"/>
                  </a:solidFill>
                  <a:latin typeface="Arial" charset="0"/>
                </a:defRPr>
              </a:lvl5pPr>
              <a:lvl6pPr marL="2514600" indent="-228600" defTabSz="814388" eaLnBrk="0" fontAlgn="base" hangingPunct="0">
                <a:spcBef>
                  <a:spcPct val="20000"/>
                </a:spcBef>
                <a:spcAft>
                  <a:spcPct val="0"/>
                </a:spcAft>
                <a:buChar char="»"/>
                <a:defRPr sz="2000">
                  <a:solidFill>
                    <a:schemeClr val="tx1"/>
                  </a:solidFill>
                  <a:latin typeface="Arial" charset="0"/>
                </a:defRPr>
              </a:lvl6pPr>
              <a:lvl7pPr marL="2971800" indent="-228600" defTabSz="814388" eaLnBrk="0" fontAlgn="base" hangingPunct="0">
                <a:spcBef>
                  <a:spcPct val="20000"/>
                </a:spcBef>
                <a:spcAft>
                  <a:spcPct val="0"/>
                </a:spcAft>
                <a:buChar char="»"/>
                <a:defRPr sz="2000">
                  <a:solidFill>
                    <a:schemeClr val="tx1"/>
                  </a:solidFill>
                  <a:latin typeface="Arial" charset="0"/>
                </a:defRPr>
              </a:lvl7pPr>
              <a:lvl8pPr marL="3429000" indent="-228600" defTabSz="814388" eaLnBrk="0" fontAlgn="base" hangingPunct="0">
                <a:spcBef>
                  <a:spcPct val="20000"/>
                </a:spcBef>
                <a:spcAft>
                  <a:spcPct val="0"/>
                </a:spcAft>
                <a:buChar char="»"/>
                <a:defRPr sz="2000">
                  <a:solidFill>
                    <a:schemeClr val="tx1"/>
                  </a:solidFill>
                  <a:latin typeface="Arial" charset="0"/>
                </a:defRPr>
              </a:lvl8pPr>
              <a:lvl9pPr marL="3886200" indent="-228600" defTabSz="814388" eaLnBrk="0" fontAlgn="base" hangingPunct="0">
                <a:spcBef>
                  <a:spcPct val="20000"/>
                </a:spcBef>
                <a:spcAft>
                  <a:spcPct val="0"/>
                </a:spcAft>
                <a:buChar char="»"/>
                <a:defRPr sz="2000">
                  <a:solidFill>
                    <a:schemeClr val="tx1"/>
                  </a:solidFill>
                  <a:latin typeface="Arial" charset="0"/>
                </a:defRPr>
              </a:lvl9pPr>
            </a:lstStyle>
            <a:p>
              <a:pPr algn="ctr" fontAlgn="base">
                <a:lnSpc>
                  <a:spcPct val="90000"/>
                </a:lnSpc>
                <a:spcBef>
                  <a:spcPct val="0"/>
                </a:spcBef>
                <a:spcAft>
                  <a:spcPct val="0"/>
                </a:spcAft>
                <a:buFontTx/>
                <a:buNone/>
              </a:pPr>
              <a:r>
                <a:rPr lang="en-US" altLang="en-US" sz="1800" dirty="0" smtClean="0">
                  <a:solidFill>
                    <a:srgbClr val="000000"/>
                  </a:solidFill>
                </a:rPr>
                <a:t>Protect against technology obsolescence </a:t>
              </a:r>
            </a:p>
            <a:p>
              <a:pPr lvl="1" algn="ctr" fontAlgn="base">
                <a:lnSpc>
                  <a:spcPct val="90000"/>
                </a:lnSpc>
                <a:spcBef>
                  <a:spcPct val="0"/>
                </a:spcBef>
                <a:spcAft>
                  <a:spcPct val="0"/>
                </a:spcAft>
                <a:buFontTx/>
                <a:buNone/>
              </a:pPr>
              <a:r>
                <a:rPr lang="en-US" altLang="en-US" sz="1800" dirty="0" smtClean="0">
                  <a:solidFill>
                    <a:srgbClr val="000000"/>
                  </a:solidFill>
                </a:rPr>
                <a:t> “Refresh” solution with minimal business impact</a:t>
              </a:r>
            </a:p>
          </p:txBody>
        </p:sp>
      </p:grpSp>
      <p:grpSp>
        <p:nvGrpSpPr>
          <p:cNvPr id="6" name="Group 23"/>
          <p:cNvGrpSpPr>
            <a:grpSpLocks/>
          </p:cNvGrpSpPr>
          <p:nvPr/>
        </p:nvGrpSpPr>
        <p:grpSpPr bwMode="auto">
          <a:xfrm>
            <a:off x="354013" y="3876681"/>
            <a:ext cx="5867400" cy="809620"/>
            <a:chOff x="223" y="3256"/>
            <a:chExt cx="3696" cy="488"/>
          </a:xfrm>
        </p:grpSpPr>
        <p:sp>
          <p:nvSpPr>
            <p:cNvPr id="27672" name="AutoShape 24"/>
            <p:cNvSpPr>
              <a:spLocks noChangeArrowheads="1"/>
            </p:cNvSpPr>
            <p:nvPr/>
          </p:nvSpPr>
          <p:spPr bwMode="auto">
            <a:xfrm>
              <a:off x="223" y="3274"/>
              <a:ext cx="3696" cy="334"/>
            </a:xfrm>
            <a:prstGeom prst="roundRect">
              <a:avLst>
                <a:gd name="adj" fmla="val 16667"/>
              </a:avLst>
            </a:prstGeom>
            <a:gradFill rotWithShape="1">
              <a:gsLst>
                <a:gs pos="0">
                  <a:schemeClr val="accent1">
                    <a:alpha val="20000"/>
                  </a:schemeClr>
                </a:gs>
                <a:gs pos="50000">
                  <a:schemeClr val="accent1">
                    <a:gamma/>
                    <a:shade val="46275"/>
                    <a:invGamma/>
                    <a:alpha val="64999"/>
                  </a:schemeClr>
                </a:gs>
                <a:gs pos="100000">
                  <a:schemeClr val="accent1">
                    <a:alpha val="20000"/>
                  </a:schemeClr>
                </a:gs>
              </a:gsLst>
              <a:lin ang="18900000" scaled="1"/>
            </a:gradFill>
            <a:ln w="38100" algn="ctr">
              <a:solidFill>
                <a:schemeClr val="bg1"/>
              </a:solidFill>
              <a:round/>
              <a:headEnd/>
              <a:tailEnd/>
            </a:ln>
            <a:effectLst/>
          </p:spPr>
          <p:txBody>
            <a:bodyPr lIns="82124" tIns="41061" rIns="82124" bIns="41061" anchor="ctr">
              <a:spAutoFit/>
            </a:bodyPr>
            <a:lstStyle/>
            <a:p>
              <a:pPr defTabSz="914400" fontAlgn="base">
                <a:spcBef>
                  <a:spcPct val="0"/>
                </a:spcBef>
                <a:spcAft>
                  <a:spcPct val="0"/>
                </a:spcAft>
                <a:defRPr/>
              </a:pPr>
              <a:endParaRPr lang="en-US">
                <a:solidFill>
                  <a:srgbClr val="000000"/>
                </a:solidFill>
              </a:endParaRPr>
            </a:p>
          </p:txBody>
        </p:sp>
        <p:sp>
          <p:nvSpPr>
            <p:cNvPr id="6165" name="Rectangle 25"/>
            <p:cNvSpPr>
              <a:spLocks noChangeArrowheads="1"/>
            </p:cNvSpPr>
            <p:nvPr/>
          </p:nvSpPr>
          <p:spPr bwMode="auto">
            <a:xfrm>
              <a:off x="295" y="3256"/>
              <a:ext cx="3570"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spAutoFit/>
            </a:bodyPr>
            <a:lstStyle>
              <a:lvl1pPr defTabSz="814388" eaLnBrk="0" hangingPunct="0">
                <a:spcBef>
                  <a:spcPct val="20000"/>
                </a:spcBef>
                <a:buChar char="•"/>
                <a:defRPr sz="3200">
                  <a:solidFill>
                    <a:schemeClr val="tx1"/>
                  </a:solidFill>
                  <a:latin typeface="Arial" charset="0"/>
                </a:defRPr>
              </a:lvl1pPr>
              <a:lvl2pPr defTabSz="814388" eaLnBrk="0" hangingPunct="0">
                <a:spcBef>
                  <a:spcPct val="20000"/>
                </a:spcBef>
                <a:buChar char="–"/>
                <a:defRPr sz="2800">
                  <a:solidFill>
                    <a:schemeClr val="tx1"/>
                  </a:solidFill>
                  <a:latin typeface="Arial" charset="0"/>
                </a:defRPr>
              </a:lvl2pPr>
              <a:lvl3pPr marL="1143000" indent="-228600" defTabSz="814388" eaLnBrk="0" hangingPunct="0">
                <a:spcBef>
                  <a:spcPct val="20000"/>
                </a:spcBef>
                <a:buChar char="•"/>
                <a:defRPr sz="2400">
                  <a:solidFill>
                    <a:schemeClr val="tx1"/>
                  </a:solidFill>
                  <a:latin typeface="Arial" charset="0"/>
                </a:defRPr>
              </a:lvl3pPr>
              <a:lvl4pPr marL="1600200" indent="-228600" defTabSz="814388" eaLnBrk="0" hangingPunct="0">
                <a:spcBef>
                  <a:spcPct val="20000"/>
                </a:spcBef>
                <a:buChar char="–"/>
                <a:defRPr sz="2000">
                  <a:solidFill>
                    <a:schemeClr val="tx1"/>
                  </a:solidFill>
                  <a:latin typeface="Arial" charset="0"/>
                </a:defRPr>
              </a:lvl4pPr>
              <a:lvl5pPr marL="2057400" indent="-228600" defTabSz="814388" eaLnBrk="0" hangingPunct="0">
                <a:spcBef>
                  <a:spcPct val="20000"/>
                </a:spcBef>
                <a:buChar char="»"/>
                <a:defRPr sz="2000">
                  <a:solidFill>
                    <a:schemeClr val="tx1"/>
                  </a:solidFill>
                  <a:latin typeface="Arial" charset="0"/>
                </a:defRPr>
              </a:lvl5pPr>
              <a:lvl6pPr marL="2514600" indent="-228600" defTabSz="814388" eaLnBrk="0" fontAlgn="base" hangingPunct="0">
                <a:spcBef>
                  <a:spcPct val="20000"/>
                </a:spcBef>
                <a:spcAft>
                  <a:spcPct val="0"/>
                </a:spcAft>
                <a:buChar char="»"/>
                <a:defRPr sz="2000">
                  <a:solidFill>
                    <a:schemeClr val="tx1"/>
                  </a:solidFill>
                  <a:latin typeface="Arial" charset="0"/>
                </a:defRPr>
              </a:lvl6pPr>
              <a:lvl7pPr marL="2971800" indent="-228600" defTabSz="814388" eaLnBrk="0" fontAlgn="base" hangingPunct="0">
                <a:spcBef>
                  <a:spcPct val="20000"/>
                </a:spcBef>
                <a:spcAft>
                  <a:spcPct val="0"/>
                </a:spcAft>
                <a:buChar char="»"/>
                <a:defRPr sz="2000">
                  <a:solidFill>
                    <a:schemeClr val="tx1"/>
                  </a:solidFill>
                  <a:latin typeface="Arial" charset="0"/>
                </a:defRPr>
              </a:lvl7pPr>
              <a:lvl8pPr marL="3429000" indent="-228600" defTabSz="814388" eaLnBrk="0" fontAlgn="base" hangingPunct="0">
                <a:spcBef>
                  <a:spcPct val="20000"/>
                </a:spcBef>
                <a:spcAft>
                  <a:spcPct val="0"/>
                </a:spcAft>
                <a:buChar char="»"/>
                <a:defRPr sz="2000">
                  <a:solidFill>
                    <a:schemeClr val="tx1"/>
                  </a:solidFill>
                  <a:latin typeface="Arial" charset="0"/>
                </a:defRPr>
              </a:lvl8pPr>
              <a:lvl9pPr marL="3886200" indent="-228600" defTabSz="814388" eaLnBrk="0" fontAlgn="base" hangingPunct="0">
                <a:spcBef>
                  <a:spcPct val="20000"/>
                </a:spcBef>
                <a:spcAft>
                  <a:spcPct val="0"/>
                </a:spcAft>
                <a:buChar char="»"/>
                <a:defRPr sz="2000">
                  <a:solidFill>
                    <a:schemeClr val="tx1"/>
                  </a:solidFill>
                  <a:latin typeface="Arial" charset="0"/>
                </a:defRPr>
              </a:lvl9pPr>
            </a:lstStyle>
            <a:p>
              <a:pPr algn="ctr" fontAlgn="base">
                <a:lnSpc>
                  <a:spcPct val="90000"/>
                </a:lnSpc>
                <a:spcBef>
                  <a:spcPct val="0"/>
                </a:spcBef>
                <a:spcAft>
                  <a:spcPct val="0"/>
                </a:spcAft>
                <a:buFontTx/>
                <a:buNone/>
              </a:pPr>
              <a:r>
                <a:rPr lang="en-US" altLang="en-US" sz="1800" dirty="0" smtClean="0">
                  <a:solidFill>
                    <a:srgbClr val="000000"/>
                  </a:solidFill>
                </a:rPr>
                <a:t>Usage without the risks of ownership</a:t>
              </a:r>
            </a:p>
            <a:p>
              <a:pPr lvl="1" algn="ctr" fontAlgn="base">
                <a:lnSpc>
                  <a:spcPct val="90000"/>
                </a:lnSpc>
                <a:spcBef>
                  <a:spcPct val="0"/>
                </a:spcBef>
                <a:spcAft>
                  <a:spcPct val="0"/>
                </a:spcAft>
                <a:buFontTx/>
                <a:buNone/>
              </a:pPr>
              <a:r>
                <a:rPr lang="en-US" altLang="en-US" sz="1800" dirty="0" smtClean="0">
                  <a:solidFill>
                    <a:srgbClr val="000000"/>
                  </a:solidFill>
                </a:rPr>
                <a:t> Protection from depreciating IT investments</a:t>
              </a:r>
            </a:p>
          </p:txBody>
        </p:sp>
      </p:grpSp>
      <p:sp>
        <p:nvSpPr>
          <p:cNvPr id="6162" name="Rectangle 10"/>
          <p:cNvSpPr>
            <a:spLocks noGrp="1" noChangeArrowheads="1"/>
          </p:cNvSpPr>
          <p:nvPr>
            <p:ph type="title"/>
          </p:nvPr>
        </p:nvSpPr>
        <p:spPr>
          <a:xfrm>
            <a:off x="603941" y="259554"/>
            <a:ext cx="7924800" cy="800100"/>
          </a:xfrm>
        </p:spPr>
        <p:txBody>
          <a:bodyPr lIns="82124" tIns="41061" rIns="82124" bIns="41061" anchor="b"/>
          <a:lstStyle/>
          <a:p>
            <a:pPr eaLnBrk="1" hangingPunct="1"/>
            <a:r>
              <a:rPr lang="en-US" altLang="en-US" sz="3200" dirty="0" smtClean="0"/>
              <a:t>Benefits of Financing </a:t>
            </a:r>
            <a:br>
              <a:rPr lang="en-US" altLang="en-US" sz="3200" dirty="0" smtClean="0"/>
            </a:br>
            <a:r>
              <a:rPr lang="en-US" altLang="en-US" sz="3200" dirty="0" smtClean="0"/>
              <a:t>for IT Decision Makers</a:t>
            </a:r>
            <a:endParaRPr lang="en-GB" altLang="en-US" sz="3200" dirty="0" smtClean="0"/>
          </a:p>
        </p:txBody>
      </p:sp>
      <p:sp>
        <p:nvSpPr>
          <p:cNvPr id="6163" name="Text Box 27"/>
          <p:cNvSpPr txBox="1">
            <a:spLocks noChangeArrowheads="1"/>
          </p:cNvSpPr>
          <p:nvPr/>
        </p:nvSpPr>
        <p:spPr bwMode="auto">
          <a:xfrm>
            <a:off x="1367642" y="4580621"/>
            <a:ext cx="6896862" cy="35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lgn="ctr">
                <a:solidFill>
                  <a:srgbClr val="000000"/>
                </a:solidFill>
                <a:miter lim="800000"/>
                <a:headEnd/>
                <a:tailEnd/>
              </a14:hiddenLine>
            </a:ext>
          </a:extLst>
        </p:spPr>
        <p:txBody>
          <a:bodyPr wrap="none" lIns="82124" tIns="41061" rIns="82124" bIns="41061">
            <a:spAutoFit/>
          </a:bodyPr>
          <a:lstStyle>
            <a:lvl1pPr defTabSz="814388" eaLnBrk="0" hangingPunct="0">
              <a:spcBef>
                <a:spcPct val="20000"/>
              </a:spcBef>
              <a:buChar char="•"/>
              <a:defRPr sz="3200">
                <a:solidFill>
                  <a:schemeClr val="tx1"/>
                </a:solidFill>
                <a:latin typeface="Arial" charset="0"/>
              </a:defRPr>
            </a:lvl1pPr>
            <a:lvl2pPr marL="742950" indent="-285750" defTabSz="814388" eaLnBrk="0" hangingPunct="0">
              <a:spcBef>
                <a:spcPct val="20000"/>
              </a:spcBef>
              <a:buChar char="–"/>
              <a:defRPr sz="2800">
                <a:solidFill>
                  <a:schemeClr val="tx1"/>
                </a:solidFill>
                <a:latin typeface="Arial" charset="0"/>
              </a:defRPr>
            </a:lvl2pPr>
            <a:lvl3pPr marL="1143000" indent="-228600" defTabSz="814388" eaLnBrk="0" hangingPunct="0">
              <a:spcBef>
                <a:spcPct val="20000"/>
              </a:spcBef>
              <a:buChar char="•"/>
              <a:defRPr sz="2400">
                <a:solidFill>
                  <a:schemeClr val="tx1"/>
                </a:solidFill>
                <a:latin typeface="Arial" charset="0"/>
              </a:defRPr>
            </a:lvl3pPr>
            <a:lvl4pPr marL="1600200" indent="-228600" defTabSz="814388" eaLnBrk="0" hangingPunct="0">
              <a:spcBef>
                <a:spcPct val="20000"/>
              </a:spcBef>
              <a:buChar char="–"/>
              <a:defRPr sz="2000">
                <a:solidFill>
                  <a:schemeClr val="tx1"/>
                </a:solidFill>
                <a:latin typeface="Arial" charset="0"/>
              </a:defRPr>
            </a:lvl4pPr>
            <a:lvl5pPr marL="2057400" indent="-228600" defTabSz="814388" eaLnBrk="0" hangingPunct="0">
              <a:spcBef>
                <a:spcPct val="20000"/>
              </a:spcBef>
              <a:buChar char="»"/>
              <a:defRPr sz="2000">
                <a:solidFill>
                  <a:schemeClr val="tx1"/>
                </a:solidFill>
                <a:latin typeface="Arial" charset="0"/>
              </a:defRPr>
            </a:lvl5pPr>
            <a:lvl6pPr marL="2514600" indent="-228600" defTabSz="814388" eaLnBrk="0" fontAlgn="base" hangingPunct="0">
              <a:spcBef>
                <a:spcPct val="20000"/>
              </a:spcBef>
              <a:spcAft>
                <a:spcPct val="0"/>
              </a:spcAft>
              <a:buChar char="»"/>
              <a:defRPr sz="2000">
                <a:solidFill>
                  <a:schemeClr val="tx1"/>
                </a:solidFill>
                <a:latin typeface="Arial" charset="0"/>
              </a:defRPr>
            </a:lvl6pPr>
            <a:lvl7pPr marL="2971800" indent="-228600" defTabSz="814388" eaLnBrk="0" fontAlgn="base" hangingPunct="0">
              <a:spcBef>
                <a:spcPct val="20000"/>
              </a:spcBef>
              <a:spcAft>
                <a:spcPct val="0"/>
              </a:spcAft>
              <a:buChar char="»"/>
              <a:defRPr sz="2000">
                <a:solidFill>
                  <a:schemeClr val="tx1"/>
                </a:solidFill>
                <a:latin typeface="Arial" charset="0"/>
              </a:defRPr>
            </a:lvl7pPr>
            <a:lvl8pPr marL="3429000" indent="-228600" defTabSz="814388" eaLnBrk="0" fontAlgn="base" hangingPunct="0">
              <a:spcBef>
                <a:spcPct val="20000"/>
              </a:spcBef>
              <a:spcAft>
                <a:spcPct val="0"/>
              </a:spcAft>
              <a:buChar char="»"/>
              <a:defRPr sz="2000">
                <a:solidFill>
                  <a:schemeClr val="tx1"/>
                </a:solidFill>
                <a:latin typeface="Arial" charset="0"/>
              </a:defRPr>
            </a:lvl8pPr>
            <a:lvl9pPr marL="3886200" indent="-228600" defTabSz="814388" eaLnBrk="0" fontAlgn="base" hangingPunct="0">
              <a:spcBef>
                <a:spcPct val="20000"/>
              </a:spcBef>
              <a:spcAft>
                <a:spcPct val="0"/>
              </a:spcAft>
              <a:buChar char="»"/>
              <a:defRPr sz="2000">
                <a:solidFill>
                  <a:schemeClr val="tx1"/>
                </a:solidFill>
                <a:latin typeface="Arial" charset="0"/>
              </a:defRPr>
            </a:lvl9pPr>
          </a:lstStyle>
          <a:p>
            <a:pPr fontAlgn="base">
              <a:lnSpc>
                <a:spcPct val="90000"/>
              </a:lnSpc>
              <a:spcBef>
                <a:spcPct val="50000"/>
              </a:spcBef>
              <a:spcAft>
                <a:spcPct val="0"/>
              </a:spcAft>
              <a:buFontTx/>
              <a:buNone/>
            </a:pPr>
            <a:r>
              <a:rPr lang="en-US" altLang="en-US" sz="2000" b="1" dirty="0" smtClean="0">
                <a:solidFill>
                  <a:srgbClr val="0000CC"/>
                </a:solidFill>
              </a:rPr>
              <a:t>Financing provides IT with flexibility and peace of mind</a:t>
            </a:r>
          </a:p>
        </p:txBody>
      </p:sp>
    </p:spTree>
    <p:extLst>
      <p:ext uri="{BB962C8B-B14F-4D97-AF65-F5344CB8AC3E}">
        <p14:creationId xmlns:p14="http://schemas.microsoft.com/office/powerpoint/2010/main" val="3088111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Oval 2"/>
          <p:cNvSpPr>
            <a:spLocks noChangeArrowheads="1"/>
          </p:cNvSpPr>
          <p:nvPr/>
        </p:nvSpPr>
        <p:spPr bwMode="auto">
          <a:xfrm>
            <a:off x="1187450" y="4459434"/>
            <a:ext cx="233310" cy="506120"/>
          </a:xfrm>
          <a:prstGeom prst="ellipse">
            <a:avLst/>
          </a:prstGeom>
          <a:gradFill rotWithShape="1">
            <a:gsLst>
              <a:gs pos="0">
                <a:schemeClr val="bg1"/>
              </a:gs>
              <a:gs pos="100000">
                <a:schemeClr val="bg1">
                  <a:gamma/>
                  <a:shade val="46275"/>
                  <a:invGamma/>
                  <a:alpha val="0"/>
                </a:schemeClr>
              </a:gs>
            </a:gsLst>
            <a:path path="shape">
              <a:fillToRect l="50000" t="50000" r="50000" b="50000"/>
            </a:path>
          </a:gradFill>
          <a:ln w="9525" algn="ctr">
            <a:noFill/>
            <a:round/>
            <a:headEnd/>
            <a:tailEnd/>
          </a:ln>
          <a:effectLst/>
        </p:spPr>
        <p:txBody>
          <a:bodyPr wrap="none" lIns="82124" tIns="41061" rIns="82124" bIns="41061" anchor="ctr">
            <a:spAutoFit/>
          </a:bodyPr>
          <a:lstStyle/>
          <a:p>
            <a:pPr defTabSz="914400" fontAlgn="base">
              <a:spcBef>
                <a:spcPct val="0"/>
              </a:spcBef>
              <a:spcAft>
                <a:spcPct val="0"/>
              </a:spcAft>
              <a:defRPr/>
            </a:pPr>
            <a:endParaRPr lang="en-US">
              <a:solidFill>
                <a:srgbClr val="000000"/>
              </a:solidFill>
            </a:endParaRPr>
          </a:p>
        </p:txBody>
      </p:sp>
      <p:grpSp>
        <p:nvGrpSpPr>
          <p:cNvPr id="2" name="Group 3"/>
          <p:cNvGrpSpPr>
            <a:grpSpLocks/>
          </p:cNvGrpSpPr>
          <p:nvPr/>
        </p:nvGrpSpPr>
        <p:grpSpPr bwMode="auto">
          <a:xfrm>
            <a:off x="1808166" y="4529450"/>
            <a:ext cx="5527675" cy="507206"/>
            <a:chOff x="1139" y="3751"/>
            <a:chExt cx="3482" cy="426"/>
          </a:xfrm>
        </p:grpSpPr>
        <p:sp>
          <p:nvSpPr>
            <p:cNvPr id="7193" name="WordArt 4"/>
            <p:cNvSpPr>
              <a:spLocks noChangeArrowheads="1" noChangeShapeType="1" noTextEdit="1"/>
            </p:cNvSpPr>
            <p:nvPr/>
          </p:nvSpPr>
          <p:spPr bwMode="auto">
            <a:xfrm>
              <a:off x="1294" y="3751"/>
              <a:ext cx="3174" cy="20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b="1" kern="10" dirty="0" smtClean="0">
                  <a:solidFill>
                    <a:srgbClr val="333399"/>
                  </a:solidFill>
                  <a:cs typeface="Arial"/>
                </a:rPr>
                <a:t>It is the use of equipment that</a:t>
              </a:r>
            </a:p>
          </p:txBody>
        </p:sp>
        <p:sp>
          <p:nvSpPr>
            <p:cNvPr id="7194" name="WordArt 5"/>
            <p:cNvSpPr>
              <a:spLocks noChangeArrowheads="1" noChangeShapeType="1" noTextEdit="1"/>
            </p:cNvSpPr>
            <p:nvPr/>
          </p:nvSpPr>
          <p:spPr bwMode="auto">
            <a:xfrm>
              <a:off x="1139" y="3979"/>
              <a:ext cx="3482" cy="19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b="1" kern="10" dirty="0" smtClean="0">
                  <a:solidFill>
                    <a:srgbClr val="333399"/>
                  </a:solidFill>
                  <a:cs typeface="Arial"/>
                </a:rPr>
                <a:t>generates profits, not ownership</a:t>
              </a:r>
            </a:p>
          </p:txBody>
        </p:sp>
      </p:grpSp>
      <p:sp>
        <p:nvSpPr>
          <p:cNvPr id="7175" name="Rectangle 11"/>
          <p:cNvSpPr>
            <a:spLocks noChangeArrowheads="1"/>
          </p:cNvSpPr>
          <p:nvPr/>
        </p:nvSpPr>
        <p:spPr bwMode="auto">
          <a:xfrm>
            <a:off x="280988" y="2726636"/>
            <a:ext cx="8570912" cy="41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fontAlgn="base">
              <a:lnSpc>
                <a:spcPct val="90000"/>
              </a:lnSpc>
              <a:spcBef>
                <a:spcPct val="0"/>
              </a:spcBef>
              <a:spcAft>
                <a:spcPct val="0"/>
              </a:spcAft>
              <a:buFontTx/>
              <a:buNone/>
            </a:pPr>
            <a:endParaRPr lang="en-GB" altLang="en-US" sz="2400" smtClean="0">
              <a:solidFill>
                <a:srgbClr val="000000"/>
              </a:solidFill>
            </a:endParaRPr>
          </a:p>
        </p:txBody>
      </p:sp>
      <p:grpSp>
        <p:nvGrpSpPr>
          <p:cNvPr id="3" name="Group 8"/>
          <p:cNvGrpSpPr>
            <a:grpSpLocks/>
          </p:cNvGrpSpPr>
          <p:nvPr/>
        </p:nvGrpSpPr>
        <p:grpSpPr bwMode="auto">
          <a:xfrm>
            <a:off x="277816" y="1058469"/>
            <a:ext cx="6048375" cy="805957"/>
            <a:chOff x="175" y="889"/>
            <a:chExt cx="3810" cy="488"/>
          </a:xfrm>
        </p:grpSpPr>
        <p:sp>
          <p:nvSpPr>
            <p:cNvPr id="29705" name="AutoShape 9"/>
            <p:cNvSpPr>
              <a:spLocks noChangeArrowheads="1"/>
            </p:cNvSpPr>
            <p:nvPr/>
          </p:nvSpPr>
          <p:spPr bwMode="auto">
            <a:xfrm>
              <a:off x="223" y="901"/>
              <a:ext cx="3696" cy="334"/>
            </a:xfrm>
            <a:prstGeom prst="roundRect">
              <a:avLst>
                <a:gd name="adj" fmla="val 16667"/>
              </a:avLst>
            </a:prstGeom>
            <a:gradFill rotWithShape="1">
              <a:gsLst>
                <a:gs pos="0">
                  <a:schemeClr val="accent1">
                    <a:alpha val="20000"/>
                  </a:schemeClr>
                </a:gs>
                <a:gs pos="50000">
                  <a:schemeClr val="accent1">
                    <a:gamma/>
                    <a:shade val="46275"/>
                    <a:invGamma/>
                    <a:alpha val="64999"/>
                  </a:schemeClr>
                </a:gs>
                <a:gs pos="100000">
                  <a:schemeClr val="accent1">
                    <a:alpha val="20000"/>
                  </a:schemeClr>
                </a:gs>
              </a:gsLst>
              <a:lin ang="18900000" scaled="1"/>
            </a:gradFill>
            <a:ln w="38100" algn="ctr">
              <a:solidFill>
                <a:schemeClr val="bg1"/>
              </a:solidFill>
              <a:round/>
              <a:headEnd/>
              <a:tailEnd/>
            </a:ln>
            <a:effectLst/>
          </p:spPr>
          <p:txBody>
            <a:bodyPr lIns="82124" tIns="41061" rIns="82124" bIns="41061" anchor="ctr">
              <a:spAutoFit/>
            </a:bodyPr>
            <a:lstStyle/>
            <a:p>
              <a:pPr defTabSz="914400" fontAlgn="base">
                <a:spcBef>
                  <a:spcPct val="0"/>
                </a:spcBef>
                <a:spcAft>
                  <a:spcPct val="0"/>
                </a:spcAft>
                <a:defRPr/>
              </a:pPr>
              <a:endParaRPr lang="en-US">
                <a:solidFill>
                  <a:srgbClr val="000000"/>
                </a:solidFill>
              </a:endParaRPr>
            </a:p>
          </p:txBody>
        </p:sp>
        <p:sp>
          <p:nvSpPr>
            <p:cNvPr id="7192" name="Rectangle 10"/>
            <p:cNvSpPr>
              <a:spLocks noChangeArrowheads="1"/>
            </p:cNvSpPr>
            <p:nvPr/>
          </p:nvSpPr>
          <p:spPr bwMode="auto">
            <a:xfrm>
              <a:off x="175" y="889"/>
              <a:ext cx="3810"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spAutoFit/>
            </a:bodyPr>
            <a:lstStyle>
              <a:lvl1pPr defTabSz="814388" eaLnBrk="0" hangingPunct="0">
                <a:spcBef>
                  <a:spcPct val="20000"/>
                </a:spcBef>
                <a:buChar char="•"/>
                <a:defRPr sz="3200">
                  <a:solidFill>
                    <a:schemeClr val="tx1"/>
                  </a:solidFill>
                  <a:latin typeface="Arial" charset="0"/>
                </a:defRPr>
              </a:lvl1pPr>
              <a:lvl2pPr marL="742950" indent="-285750" defTabSz="814388" eaLnBrk="0" hangingPunct="0">
                <a:spcBef>
                  <a:spcPct val="20000"/>
                </a:spcBef>
                <a:buChar char="–"/>
                <a:defRPr sz="2800">
                  <a:solidFill>
                    <a:schemeClr val="tx1"/>
                  </a:solidFill>
                  <a:latin typeface="Arial" charset="0"/>
                </a:defRPr>
              </a:lvl2pPr>
              <a:lvl3pPr marL="1143000" indent="-228600" defTabSz="814388" eaLnBrk="0" hangingPunct="0">
                <a:spcBef>
                  <a:spcPct val="20000"/>
                </a:spcBef>
                <a:buChar char="•"/>
                <a:defRPr sz="2400">
                  <a:solidFill>
                    <a:schemeClr val="tx1"/>
                  </a:solidFill>
                  <a:latin typeface="Arial" charset="0"/>
                </a:defRPr>
              </a:lvl3pPr>
              <a:lvl4pPr marL="1600200" indent="-228600" defTabSz="814388" eaLnBrk="0" hangingPunct="0">
                <a:spcBef>
                  <a:spcPct val="20000"/>
                </a:spcBef>
                <a:buChar char="–"/>
                <a:defRPr sz="2000">
                  <a:solidFill>
                    <a:schemeClr val="tx1"/>
                  </a:solidFill>
                  <a:latin typeface="Arial" charset="0"/>
                </a:defRPr>
              </a:lvl4pPr>
              <a:lvl5pPr marL="2057400" indent="-228600" defTabSz="814388" eaLnBrk="0" hangingPunct="0">
                <a:spcBef>
                  <a:spcPct val="20000"/>
                </a:spcBef>
                <a:buChar char="»"/>
                <a:defRPr sz="2000">
                  <a:solidFill>
                    <a:schemeClr val="tx1"/>
                  </a:solidFill>
                  <a:latin typeface="Arial" charset="0"/>
                </a:defRPr>
              </a:lvl5pPr>
              <a:lvl6pPr marL="2514600" indent="-228600" defTabSz="814388" eaLnBrk="0" fontAlgn="base" hangingPunct="0">
                <a:spcBef>
                  <a:spcPct val="20000"/>
                </a:spcBef>
                <a:spcAft>
                  <a:spcPct val="0"/>
                </a:spcAft>
                <a:buChar char="»"/>
                <a:defRPr sz="2000">
                  <a:solidFill>
                    <a:schemeClr val="tx1"/>
                  </a:solidFill>
                  <a:latin typeface="Arial" charset="0"/>
                </a:defRPr>
              </a:lvl6pPr>
              <a:lvl7pPr marL="2971800" indent="-228600" defTabSz="814388" eaLnBrk="0" fontAlgn="base" hangingPunct="0">
                <a:spcBef>
                  <a:spcPct val="20000"/>
                </a:spcBef>
                <a:spcAft>
                  <a:spcPct val="0"/>
                </a:spcAft>
                <a:buChar char="»"/>
                <a:defRPr sz="2000">
                  <a:solidFill>
                    <a:schemeClr val="tx1"/>
                  </a:solidFill>
                  <a:latin typeface="Arial" charset="0"/>
                </a:defRPr>
              </a:lvl7pPr>
              <a:lvl8pPr marL="3429000" indent="-228600" defTabSz="814388" eaLnBrk="0" fontAlgn="base" hangingPunct="0">
                <a:spcBef>
                  <a:spcPct val="20000"/>
                </a:spcBef>
                <a:spcAft>
                  <a:spcPct val="0"/>
                </a:spcAft>
                <a:buChar char="»"/>
                <a:defRPr sz="2000">
                  <a:solidFill>
                    <a:schemeClr val="tx1"/>
                  </a:solidFill>
                  <a:latin typeface="Arial" charset="0"/>
                </a:defRPr>
              </a:lvl8pPr>
              <a:lvl9pPr marL="3886200" indent="-228600" defTabSz="814388" eaLnBrk="0" fontAlgn="base" hangingPunct="0">
                <a:spcBef>
                  <a:spcPct val="20000"/>
                </a:spcBef>
                <a:spcAft>
                  <a:spcPct val="0"/>
                </a:spcAft>
                <a:buChar char="»"/>
                <a:defRPr sz="2000">
                  <a:solidFill>
                    <a:schemeClr val="tx1"/>
                  </a:solidFill>
                  <a:latin typeface="Arial" charset="0"/>
                </a:defRPr>
              </a:lvl9pPr>
            </a:lstStyle>
            <a:p>
              <a:pPr algn="ctr" fontAlgn="base">
                <a:lnSpc>
                  <a:spcPct val="90000"/>
                </a:lnSpc>
                <a:spcBef>
                  <a:spcPct val="0"/>
                </a:spcBef>
                <a:spcAft>
                  <a:spcPct val="0"/>
                </a:spcAft>
                <a:buFontTx/>
                <a:buNone/>
              </a:pPr>
              <a:r>
                <a:rPr lang="en-US" altLang="en-US" sz="1800" smtClean="0">
                  <a:solidFill>
                    <a:srgbClr val="000000"/>
                  </a:solidFill>
                </a:rPr>
                <a:t>Effective cost / benefit management</a:t>
              </a:r>
            </a:p>
            <a:p>
              <a:pPr algn="ctr" fontAlgn="base">
                <a:lnSpc>
                  <a:spcPct val="90000"/>
                </a:lnSpc>
                <a:spcBef>
                  <a:spcPct val="0"/>
                </a:spcBef>
                <a:spcAft>
                  <a:spcPct val="0"/>
                </a:spcAft>
                <a:buFontTx/>
                <a:buNone/>
              </a:pPr>
              <a:r>
                <a:rPr lang="en-US" altLang="en-US" sz="1800" smtClean="0">
                  <a:solidFill>
                    <a:srgbClr val="000000"/>
                  </a:solidFill>
                </a:rPr>
                <a:t> Avoids significant IT investment spikes</a:t>
              </a:r>
            </a:p>
          </p:txBody>
        </p:sp>
      </p:grpSp>
      <p:grpSp>
        <p:nvGrpSpPr>
          <p:cNvPr id="4" name="Group 11"/>
          <p:cNvGrpSpPr>
            <a:grpSpLocks/>
          </p:cNvGrpSpPr>
          <p:nvPr/>
        </p:nvGrpSpPr>
        <p:grpSpPr bwMode="auto">
          <a:xfrm>
            <a:off x="354013" y="1733554"/>
            <a:ext cx="5867400" cy="743961"/>
            <a:chOff x="223" y="1456"/>
            <a:chExt cx="3696" cy="488"/>
          </a:xfrm>
        </p:grpSpPr>
        <p:sp>
          <p:nvSpPr>
            <p:cNvPr id="29708" name="AutoShape 12"/>
            <p:cNvSpPr>
              <a:spLocks noChangeArrowheads="1"/>
            </p:cNvSpPr>
            <p:nvPr/>
          </p:nvSpPr>
          <p:spPr bwMode="auto">
            <a:xfrm>
              <a:off x="223" y="1469"/>
              <a:ext cx="3696" cy="334"/>
            </a:xfrm>
            <a:prstGeom prst="roundRect">
              <a:avLst>
                <a:gd name="adj" fmla="val 16667"/>
              </a:avLst>
            </a:prstGeom>
            <a:gradFill rotWithShape="1">
              <a:gsLst>
                <a:gs pos="0">
                  <a:schemeClr val="accent1">
                    <a:alpha val="20000"/>
                  </a:schemeClr>
                </a:gs>
                <a:gs pos="50000">
                  <a:schemeClr val="accent1">
                    <a:gamma/>
                    <a:shade val="46275"/>
                    <a:invGamma/>
                    <a:alpha val="64999"/>
                  </a:schemeClr>
                </a:gs>
                <a:gs pos="100000">
                  <a:schemeClr val="accent1">
                    <a:alpha val="20000"/>
                  </a:schemeClr>
                </a:gs>
              </a:gsLst>
              <a:lin ang="18900000" scaled="1"/>
            </a:gradFill>
            <a:ln w="38100" algn="ctr">
              <a:solidFill>
                <a:schemeClr val="bg1"/>
              </a:solidFill>
              <a:round/>
              <a:headEnd/>
              <a:tailEnd/>
            </a:ln>
            <a:effectLst/>
          </p:spPr>
          <p:txBody>
            <a:bodyPr lIns="82124" tIns="41061" rIns="82124" bIns="41061" anchor="ctr">
              <a:spAutoFit/>
            </a:bodyPr>
            <a:lstStyle/>
            <a:p>
              <a:pPr defTabSz="914400" fontAlgn="base">
                <a:spcBef>
                  <a:spcPct val="0"/>
                </a:spcBef>
                <a:spcAft>
                  <a:spcPct val="0"/>
                </a:spcAft>
                <a:defRPr/>
              </a:pPr>
              <a:endParaRPr lang="en-US">
                <a:solidFill>
                  <a:srgbClr val="000000"/>
                </a:solidFill>
              </a:endParaRPr>
            </a:p>
          </p:txBody>
        </p:sp>
        <p:sp>
          <p:nvSpPr>
            <p:cNvPr id="7190" name="Rectangle 13"/>
            <p:cNvSpPr>
              <a:spLocks noChangeArrowheads="1"/>
            </p:cNvSpPr>
            <p:nvPr/>
          </p:nvSpPr>
          <p:spPr bwMode="auto">
            <a:xfrm>
              <a:off x="640" y="1456"/>
              <a:ext cx="2880"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spAutoFit/>
            </a:bodyPr>
            <a:lstStyle>
              <a:lvl1pPr defTabSz="814388" eaLnBrk="0" hangingPunct="0">
                <a:spcBef>
                  <a:spcPct val="20000"/>
                </a:spcBef>
                <a:buChar char="•"/>
                <a:defRPr sz="3200">
                  <a:solidFill>
                    <a:schemeClr val="tx1"/>
                  </a:solidFill>
                  <a:latin typeface="Arial" charset="0"/>
                </a:defRPr>
              </a:lvl1pPr>
              <a:lvl2pPr marL="742950" indent="-285750" defTabSz="814388" eaLnBrk="0" hangingPunct="0">
                <a:spcBef>
                  <a:spcPct val="20000"/>
                </a:spcBef>
                <a:buChar char="–"/>
                <a:defRPr sz="2800">
                  <a:solidFill>
                    <a:schemeClr val="tx1"/>
                  </a:solidFill>
                  <a:latin typeface="Arial" charset="0"/>
                </a:defRPr>
              </a:lvl2pPr>
              <a:lvl3pPr marL="1143000" indent="-228600" defTabSz="814388" eaLnBrk="0" hangingPunct="0">
                <a:spcBef>
                  <a:spcPct val="20000"/>
                </a:spcBef>
                <a:buChar char="•"/>
                <a:defRPr sz="2400">
                  <a:solidFill>
                    <a:schemeClr val="tx1"/>
                  </a:solidFill>
                  <a:latin typeface="Arial" charset="0"/>
                </a:defRPr>
              </a:lvl3pPr>
              <a:lvl4pPr marL="1600200" indent="-228600" defTabSz="814388" eaLnBrk="0" hangingPunct="0">
                <a:spcBef>
                  <a:spcPct val="20000"/>
                </a:spcBef>
                <a:buChar char="–"/>
                <a:defRPr sz="2000">
                  <a:solidFill>
                    <a:schemeClr val="tx1"/>
                  </a:solidFill>
                  <a:latin typeface="Arial" charset="0"/>
                </a:defRPr>
              </a:lvl4pPr>
              <a:lvl5pPr marL="2057400" indent="-228600" defTabSz="814388" eaLnBrk="0" hangingPunct="0">
                <a:spcBef>
                  <a:spcPct val="20000"/>
                </a:spcBef>
                <a:buChar char="»"/>
                <a:defRPr sz="2000">
                  <a:solidFill>
                    <a:schemeClr val="tx1"/>
                  </a:solidFill>
                  <a:latin typeface="Arial" charset="0"/>
                </a:defRPr>
              </a:lvl5pPr>
              <a:lvl6pPr marL="2514600" indent="-228600" defTabSz="814388" eaLnBrk="0" fontAlgn="base" hangingPunct="0">
                <a:spcBef>
                  <a:spcPct val="20000"/>
                </a:spcBef>
                <a:spcAft>
                  <a:spcPct val="0"/>
                </a:spcAft>
                <a:buChar char="»"/>
                <a:defRPr sz="2000">
                  <a:solidFill>
                    <a:schemeClr val="tx1"/>
                  </a:solidFill>
                  <a:latin typeface="Arial" charset="0"/>
                </a:defRPr>
              </a:lvl6pPr>
              <a:lvl7pPr marL="2971800" indent="-228600" defTabSz="814388" eaLnBrk="0" fontAlgn="base" hangingPunct="0">
                <a:spcBef>
                  <a:spcPct val="20000"/>
                </a:spcBef>
                <a:spcAft>
                  <a:spcPct val="0"/>
                </a:spcAft>
                <a:buChar char="»"/>
                <a:defRPr sz="2000">
                  <a:solidFill>
                    <a:schemeClr val="tx1"/>
                  </a:solidFill>
                  <a:latin typeface="Arial" charset="0"/>
                </a:defRPr>
              </a:lvl7pPr>
              <a:lvl8pPr marL="3429000" indent="-228600" defTabSz="814388" eaLnBrk="0" fontAlgn="base" hangingPunct="0">
                <a:spcBef>
                  <a:spcPct val="20000"/>
                </a:spcBef>
                <a:spcAft>
                  <a:spcPct val="0"/>
                </a:spcAft>
                <a:buChar char="»"/>
                <a:defRPr sz="2000">
                  <a:solidFill>
                    <a:schemeClr val="tx1"/>
                  </a:solidFill>
                  <a:latin typeface="Arial" charset="0"/>
                </a:defRPr>
              </a:lvl8pPr>
              <a:lvl9pPr marL="3886200" indent="-228600" defTabSz="814388" eaLnBrk="0" fontAlgn="base" hangingPunct="0">
                <a:spcBef>
                  <a:spcPct val="20000"/>
                </a:spcBef>
                <a:spcAft>
                  <a:spcPct val="0"/>
                </a:spcAft>
                <a:buChar char="»"/>
                <a:defRPr sz="2000">
                  <a:solidFill>
                    <a:schemeClr val="tx1"/>
                  </a:solidFill>
                  <a:latin typeface="Arial" charset="0"/>
                </a:defRPr>
              </a:lvl9pPr>
            </a:lstStyle>
            <a:p>
              <a:pPr algn="ctr" fontAlgn="base">
                <a:lnSpc>
                  <a:spcPct val="90000"/>
                </a:lnSpc>
                <a:spcBef>
                  <a:spcPct val="0"/>
                </a:spcBef>
                <a:spcAft>
                  <a:spcPct val="0"/>
                </a:spcAft>
                <a:buFontTx/>
                <a:buNone/>
              </a:pPr>
              <a:r>
                <a:rPr lang="en-US" altLang="en-US" sz="1800" smtClean="0">
                  <a:solidFill>
                    <a:srgbClr val="000000"/>
                  </a:solidFill>
                </a:rPr>
                <a:t>Budget stability / planning </a:t>
              </a:r>
            </a:p>
            <a:p>
              <a:pPr algn="ctr" fontAlgn="base">
                <a:lnSpc>
                  <a:spcPct val="90000"/>
                </a:lnSpc>
                <a:spcBef>
                  <a:spcPct val="0"/>
                </a:spcBef>
                <a:spcAft>
                  <a:spcPct val="0"/>
                </a:spcAft>
                <a:buFontTx/>
                <a:buNone/>
              </a:pPr>
              <a:r>
                <a:rPr lang="en-US" altLang="en-US" sz="1800" smtClean="0">
                  <a:solidFill>
                    <a:srgbClr val="000000"/>
                  </a:solidFill>
                </a:rPr>
                <a:t> Costs fixed for contract duration</a:t>
              </a:r>
            </a:p>
          </p:txBody>
        </p:sp>
      </p:grpSp>
      <p:grpSp>
        <p:nvGrpSpPr>
          <p:cNvPr id="5" name="Group 14"/>
          <p:cNvGrpSpPr>
            <a:grpSpLocks/>
          </p:cNvGrpSpPr>
          <p:nvPr/>
        </p:nvGrpSpPr>
        <p:grpSpPr bwMode="auto">
          <a:xfrm>
            <a:off x="222250" y="2457454"/>
            <a:ext cx="6102350" cy="820136"/>
            <a:chOff x="140" y="2064"/>
            <a:chExt cx="3844" cy="488"/>
          </a:xfrm>
        </p:grpSpPr>
        <p:sp>
          <p:nvSpPr>
            <p:cNvPr id="29711" name="AutoShape 15"/>
            <p:cNvSpPr>
              <a:spLocks noChangeArrowheads="1"/>
            </p:cNvSpPr>
            <p:nvPr/>
          </p:nvSpPr>
          <p:spPr bwMode="auto">
            <a:xfrm>
              <a:off x="223" y="2076"/>
              <a:ext cx="3696" cy="334"/>
            </a:xfrm>
            <a:prstGeom prst="roundRect">
              <a:avLst>
                <a:gd name="adj" fmla="val 16667"/>
              </a:avLst>
            </a:prstGeom>
            <a:gradFill rotWithShape="1">
              <a:gsLst>
                <a:gs pos="0">
                  <a:schemeClr val="accent1">
                    <a:alpha val="20000"/>
                  </a:schemeClr>
                </a:gs>
                <a:gs pos="50000">
                  <a:schemeClr val="accent1">
                    <a:gamma/>
                    <a:shade val="46275"/>
                    <a:invGamma/>
                    <a:alpha val="64999"/>
                  </a:schemeClr>
                </a:gs>
                <a:gs pos="100000">
                  <a:schemeClr val="accent1">
                    <a:alpha val="20000"/>
                  </a:schemeClr>
                </a:gs>
              </a:gsLst>
              <a:lin ang="18900000" scaled="1"/>
            </a:gradFill>
            <a:ln w="38100" algn="ctr">
              <a:solidFill>
                <a:schemeClr val="bg1"/>
              </a:solidFill>
              <a:round/>
              <a:headEnd/>
              <a:tailEnd/>
            </a:ln>
            <a:effectLst/>
          </p:spPr>
          <p:txBody>
            <a:bodyPr lIns="82124" tIns="41061" rIns="82124" bIns="41061" anchor="ctr">
              <a:spAutoFit/>
            </a:bodyPr>
            <a:lstStyle/>
            <a:p>
              <a:pPr defTabSz="914400" fontAlgn="base">
                <a:spcBef>
                  <a:spcPct val="0"/>
                </a:spcBef>
                <a:spcAft>
                  <a:spcPct val="0"/>
                </a:spcAft>
                <a:defRPr/>
              </a:pPr>
              <a:endParaRPr lang="en-US">
                <a:solidFill>
                  <a:srgbClr val="000000"/>
                </a:solidFill>
              </a:endParaRPr>
            </a:p>
          </p:txBody>
        </p:sp>
        <p:sp>
          <p:nvSpPr>
            <p:cNvPr id="7188" name="Rectangle 16"/>
            <p:cNvSpPr>
              <a:spLocks noChangeArrowheads="1"/>
            </p:cNvSpPr>
            <p:nvPr/>
          </p:nvSpPr>
          <p:spPr bwMode="auto">
            <a:xfrm>
              <a:off x="140" y="2064"/>
              <a:ext cx="3844"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spAutoFit/>
            </a:bodyPr>
            <a:lstStyle>
              <a:lvl1pPr defTabSz="814388" eaLnBrk="0" hangingPunct="0">
                <a:spcBef>
                  <a:spcPct val="20000"/>
                </a:spcBef>
                <a:buChar char="•"/>
                <a:defRPr sz="3200">
                  <a:solidFill>
                    <a:schemeClr val="tx1"/>
                  </a:solidFill>
                  <a:latin typeface="Arial" charset="0"/>
                </a:defRPr>
              </a:lvl1pPr>
              <a:lvl2pPr marL="742950" indent="-285750" defTabSz="814388" eaLnBrk="0" hangingPunct="0">
                <a:spcBef>
                  <a:spcPct val="20000"/>
                </a:spcBef>
                <a:buChar char="–"/>
                <a:defRPr sz="2800">
                  <a:solidFill>
                    <a:schemeClr val="tx1"/>
                  </a:solidFill>
                  <a:latin typeface="Arial" charset="0"/>
                </a:defRPr>
              </a:lvl2pPr>
              <a:lvl3pPr marL="1143000" indent="-228600" defTabSz="814388" eaLnBrk="0" hangingPunct="0">
                <a:spcBef>
                  <a:spcPct val="20000"/>
                </a:spcBef>
                <a:buChar char="•"/>
                <a:defRPr sz="2400">
                  <a:solidFill>
                    <a:schemeClr val="tx1"/>
                  </a:solidFill>
                  <a:latin typeface="Arial" charset="0"/>
                </a:defRPr>
              </a:lvl3pPr>
              <a:lvl4pPr marL="1600200" indent="-228600" defTabSz="814388" eaLnBrk="0" hangingPunct="0">
                <a:spcBef>
                  <a:spcPct val="20000"/>
                </a:spcBef>
                <a:buChar char="–"/>
                <a:defRPr sz="2000">
                  <a:solidFill>
                    <a:schemeClr val="tx1"/>
                  </a:solidFill>
                  <a:latin typeface="Arial" charset="0"/>
                </a:defRPr>
              </a:lvl4pPr>
              <a:lvl5pPr marL="2057400" indent="-228600" defTabSz="814388" eaLnBrk="0" hangingPunct="0">
                <a:spcBef>
                  <a:spcPct val="20000"/>
                </a:spcBef>
                <a:buChar char="»"/>
                <a:defRPr sz="2000">
                  <a:solidFill>
                    <a:schemeClr val="tx1"/>
                  </a:solidFill>
                  <a:latin typeface="Arial" charset="0"/>
                </a:defRPr>
              </a:lvl5pPr>
              <a:lvl6pPr marL="2514600" indent="-228600" defTabSz="814388" eaLnBrk="0" fontAlgn="base" hangingPunct="0">
                <a:spcBef>
                  <a:spcPct val="20000"/>
                </a:spcBef>
                <a:spcAft>
                  <a:spcPct val="0"/>
                </a:spcAft>
                <a:buChar char="»"/>
                <a:defRPr sz="2000">
                  <a:solidFill>
                    <a:schemeClr val="tx1"/>
                  </a:solidFill>
                  <a:latin typeface="Arial" charset="0"/>
                </a:defRPr>
              </a:lvl6pPr>
              <a:lvl7pPr marL="2971800" indent="-228600" defTabSz="814388" eaLnBrk="0" fontAlgn="base" hangingPunct="0">
                <a:spcBef>
                  <a:spcPct val="20000"/>
                </a:spcBef>
                <a:spcAft>
                  <a:spcPct val="0"/>
                </a:spcAft>
                <a:buChar char="»"/>
                <a:defRPr sz="2000">
                  <a:solidFill>
                    <a:schemeClr val="tx1"/>
                  </a:solidFill>
                  <a:latin typeface="Arial" charset="0"/>
                </a:defRPr>
              </a:lvl7pPr>
              <a:lvl8pPr marL="3429000" indent="-228600" defTabSz="814388" eaLnBrk="0" fontAlgn="base" hangingPunct="0">
                <a:spcBef>
                  <a:spcPct val="20000"/>
                </a:spcBef>
                <a:spcAft>
                  <a:spcPct val="0"/>
                </a:spcAft>
                <a:buChar char="»"/>
                <a:defRPr sz="2000">
                  <a:solidFill>
                    <a:schemeClr val="tx1"/>
                  </a:solidFill>
                  <a:latin typeface="Arial" charset="0"/>
                </a:defRPr>
              </a:lvl8pPr>
              <a:lvl9pPr marL="3886200" indent="-228600" defTabSz="814388" eaLnBrk="0" fontAlgn="base" hangingPunct="0">
                <a:spcBef>
                  <a:spcPct val="20000"/>
                </a:spcBef>
                <a:spcAft>
                  <a:spcPct val="0"/>
                </a:spcAft>
                <a:buChar char="»"/>
                <a:defRPr sz="2000">
                  <a:solidFill>
                    <a:schemeClr val="tx1"/>
                  </a:solidFill>
                  <a:latin typeface="Arial" charset="0"/>
                </a:defRPr>
              </a:lvl9pPr>
            </a:lstStyle>
            <a:p>
              <a:pPr algn="ctr" fontAlgn="base">
                <a:lnSpc>
                  <a:spcPct val="90000"/>
                </a:lnSpc>
                <a:spcBef>
                  <a:spcPct val="0"/>
                </a:spcBef>
                <a:spcAft>
                  <a:spcPct val="0"/>
                </a:spcAft>
                <a:buFontTx/>
                <a:buNone/>
              </a:pPr>
              <a:r>
                <a:rPr lang="en-US" altLang="en-US" sz="1800" dirty="0" smtClean="0">
                  <a:solidFill>
                    <a:srgbClr val="000000"/>
                  </a:solidFill>
                </a:rPr>
                <a:t>Conserve budgets and preservation of cash</a:t>
              </a:r>
            </a:p>
            <a:p>
              <a:pPr algn="ctr" fontAlgn="base">
                <a:lnSpc>
                  <a:spcPct val="90000"/>
                </a:lnSpc>
                <a:spcBef>
                  <a:spcPct val="0"/>
                </a:spcBef>
                <a:spcAft>
                  <a:spcPct val="0"/>
                </a:spcAft>
                <a:buFontTx/>
                <a:buNone/>
              </a:pPr>
              <a:r>
                <a:rPr lang="en-US" altLang="en-US" sz="1800" dirty="0" smtClean="0">
                  <a:solidFill>
                    <a:srgbClr val="000000"/>
                  </a:solidFill>
                </a:rPr>
                <a:t> Saves / enables alternative use of budget or liquid assets</a:t>
              </a:r>
            </a:p>
          </p:txBody>
        </p:sp>
      </p:grpSp>
      <p:grpSp>
        <p:nvGrpSpPr>
          <p:cNvPr id="6" name="Group 17"/>
          <p:cNvGrpSpPr>
            <a:grpSpLocks/>
          </p:cNvGrpSpPr>
          <p:nvPr/>
        </p:nvGrpSpPr>
        <p:grpSpPr bwMode="auto">
          <a:xfrm>
            <a:off x="304800" y="3157544"/>
            <a:ext cx="5867400" cy="740568"/>
            <a:chOff x="223" y="2672"/>
            <a:chExt cx="3696" cy="488"/>
          </a:xfrm>
        </p:grpSpPr>
        <p:sp>
          <p:nvSpPr>
            <p:cNvPr id="29714" name="AutoShape 18"/>
            <p:cNvSpPr>
              <a:spLocks noChangeArrowheads="1"/>
            </p:cNvSpPr>
            <p:nvPr/>
          </p:nvSpPr>
          <p:spPr bwMode="auto">
            <a:xfrm>
              <a:off x="223" y="2683"/>
              <a:ext cx="3696" cy="334"/>
            </a:xfrm>
            <a:prstGeom prst="roundRect">
              <a:avLst>
                <a:gd name="adj" fmla="val 16667"/>
              </a:avLst>
            </a:prstGeom>
            <a:gradFill rotWithShape="1">
              <a:gsLst>
                <a:gs pos="0">
                  <a:schemeClr val="accent1">
                    <a:alpha val="20000"/>
                  </a:schemeClr>
                </a:gs>
                <a:gs pos="50000">
                  <a:schemeClr val="accent1">
                    <a:gamma/>
                    <a:shade val="46275"/>
                    <a:invGamma/>
                    <a:alpha val="64999"/>
                  </a:schemeClr>
                </a:gs>
                <a:gs pos="100000">
                  <a:schemeClr val="accent1">
                    <a:alpha val="20000"/>
                  </a:schemeClr>
                </a:gs>
              </a:gsLst>
              <a:lin ang="18900000" scaled="1"/>
            </a:gradFill>
            <a:ln w="38100" algn="ctr">
              <a:solidFill>
                <a:schemeClr val="bg1"/>
              </a:solidFill>
              <a:round/>
              <a:headEnd/>
              <a:tailEnd/>
            </a:ln>
            <a:effectLst/>
          </p:spPr>
          <p:txBody>
            <a:bodyPr lIns="82124" tIns="41061" rIns="82124" bIns="41061" anchor="ctr">
              <a:spAutoFit/>
            </a:bodyPr>
            <a:lstStyle/>
            <a:p>
              <a:pPr defTabSz="914400" fontAlgn="base">
                <a:spcBef>
                  <a:spcPct val="0"/>
                </a:spcBef>
                <a:spcAft>
                  <a:spcPct val="0"/>
                </a:spcAft>
                <a:defRPr/>
              </a:pPr>
              <a:endParaRPr lang="en-US">
                <a:solidFill>
                  <a:srgbClr val="000000"/>
                </a:solidFill>
              </a:endParaRPr>
            </a:p>
          </p:txBody>
        </p:sp>
        <p:sp>
          <p:nvSpPr>
            <p:cNvPr id="7186" name="Rectangle 19"/>
            <p:cNvSpPr>
              <a:spLocks noChangeArrowheads="1"/>
            </p:cNvSpPr>
            <p:nvPr/>
          </p:nvSpPr>
          <p:spPr bwMode="auto">
            <a:xfrm>
              <a:off x="284" y="2672"/>
              <a:ext cx="3592"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spAutoFit/>
            </a:bodyPr>
            <a:lstStyle>
              <a:lvl1pPr defTabSz="814388" eaLnBrk="0" hangingPunct="0">
                <a:spcBef>
                  <a:spcPct val="20000"/>
                </a:spcBef>
                <a:buChar char="•"/>
                <a:defRPr sz="3200">
                  <a:solidFill>
                    <a:schemeClr val="tx1"/>
                  </a:solidFill>
                  <a:latin typeface="Arial" charset="0"/>
                </a:defRPr>
              </a:lvl1pPr>
              <a:lvl2pPr marL="742950" indent="-285750" defTabSz="814388" eaLnBrk="0" hangingPunct="0">
                <a:spcBef>
                  <a:spcPct val="20000"/>
                </a:spcBef>
                <a:buChar char="–"/>
                <a:defRPr sz="2800">
                  <a:solidFill>
                    <a:schemeClr val="tx1"/>
                  </a:solidFill>
                  <a:latin typeface="Arial" charset="0"/>
                </a:defRPr>
              </a:lvl2pPr>
              <a:lvl3pPr marL="1143000" indent="-228600" defTabSz="814388" eaLnBrk="0" hangingPunct="0">
                <a:spcBef>
                  <a:spcPct val="20000"/>
                </a:spcBef>
                <a:buChar char="•"/>
                <a:defRPr sz="2400">
                  <a:solidFill>
                    <a:schemeClr val="tx1"/>
                  </a:solidFill>
                  <a:latin typeface="Arial" charset="0"/>
                </a:defRPr>
              </a:lvl3pPr>
              <a:lvl4pPr marL="1600200" indent="-228600" defTabSz="814388" eaLnBrk="0" hangingPunct="0">
                <a:spcBef>
                  <a:spcPct val="20000"/>
                </a:spcBef>
                <a:buChar char="–"/>
                <a:defRPr sz="2000">
                  <a:solidFill>
                    <a:schemeClr val="tx1"/>
                  </a:solidFill>
                  <a:latin typeface="Arial" charset="0"/>
                </a:defRPr>
              </a:lvl4pPr>
              <a:lvl5pPr marL="2057400" indent="-228600" defTabSz="814388" eaLnBrk="0" hangingPunct="0">
                <a:spcBef>
                  <a:spcPct val="20000"/>
                </a:spcBef>
                <a:buChar char="»"/>
                <a:defRPr sz="2000">
                  <a:solidFill>
                    <a:schemeClr val="tx1"/>
                  </a:solidFill>
                  <a:latin typeface="Arial" charset="0"/>
                </a:defRPr>
              </a:lvl5pPr>
              <a:lvl6pPr marL="2514600" indent="-228600" defTabSz="814388" eaLnBrk="0" fontAlgn="base" hangingPunct="0">
                <a:spcBef>
                  <a:spcPct val="20000"/>
                </a:spcBef>
                <a:spcAft>
                  <a:spcPct val="0"/>
                </a:spcAft>
                <a:buChar char="»"/>
                <a:defRPr sz="2000">
                  <a:solidFill>
                    <a:schemeClr val="tx1"/>
                  </a:solidFill>
                  <a:latin typeface="Arial" charset="0"/>
                </a:defRPr>
              </a:lvl6pPr>
              <a:lvl7pPr marL="2971800" indent="-228600" defTabSz="814388" eaLnBrk="0" fontAlgn="base" hangingPunct="0">
                <a:spcBef>
                  <a:spcPct val="20000"/>
                </a:spcBef>
                <a:spcAft>
                  <a:spcPct val="0"/>
                </a:spcAft>
                <a:buChar char="»"/>
                <a:defRPr sz="2000">
                  <a:solidFill>
                    <a:schemeClr val="tx1"/>
                  </a:solidFill>
                  <a:latin typeface="Arial" charset="0"/>
                </a:defRPr>
              </a:lvl7pPr>
              <a:lvl8pPr marL="3429000" indent="-228600" defTabSz="814388" eaLnBrk="0" fontAlgn="base" hangingPunct="0">
                <a:spcBef>
                  <a:spcPct val="20000"/>
                </a:spcBef>
                <a:spcAft>
                  <a:spcPct val="0"/>
                </a:spcAft>
                <a:buChar char="»"/>
                <a:defRPr sz="2000">
                  <a:solidFill>
                    <a:schemeClr val="tx1"/>
                  </a:solidFill>
                  <a:latin typeface="Arial" charset="0"/>
                </a:defRPr>
              </a:lvl8pPr>
              <a:lvl9pPr marL="3886200" indent="-228600" defTabSz="814388" eaLnBrk="0" fontAlgn="base" hangingPunct="0">
                <a:spcBef>
                  <a:spcPct val="20000"/>
                </a:spcBef>
                <a:spcAft>
                  <a:spcPct val="0"/>
                </a:spcAft>
                <a:buChar char="»"/>
                <a:defRPr sz="2000">
                  <a:solidFill>
                    <a:schemeClr val="tx1"/>
                  </a:solidFill>
                  <a:latin typeface="Arial" charset="0"/>
                </a:defRPr>
              </a:lvl9pPr>
            </a:lstStyle>
            <a:p>
              <a:pPr algn="ctr" fontAlgn="base">
                <a:lnSpc>
                  <a:spcPct val="90000"/>
                </a:lnSpc>
                <a:spcBef>
                  <a:spcPct val="0"/>
                </a:spcBef>
                <a:spcAft>
                  <a:spcPct val="0"/>
                </a:spcAft>
                <a:buFontTx/>
                <a:buNone/>
              </a:pPr>
              <a:r>
                <a:rPr lang="en-US" altLang="en-US" sz="1800" smtClean="0">
                  <a:solidFill>
                    <a:srgbClr val="000000"/>
                  </a:solidFill>
                </a:rPr>
                <a:t>Key financial performance indicators improved</a:t>
              </a:r>
            </a:p>
            <a:p>
              <a:pPr algn="ctr" fontAlgn="base">
                <a:lnSpc>
                  <a:spcPct val="90000"/>
                </a:lnSpc>
                <a:spcBef>
                  <a:spcPct val="0"/>
                </a:spcBef>
                <a:spcAft>
                  <a:spcPct val="0"/>
                </a:spcAft>
                <a:buFontTx/>
                <a:buNone/>
              </a:pPr>
              <a:r>
                <a:rPr lang="en-US" altLang="en-US" sz="1800" smtClean="0">
                  <a:solidFill>
                    <a:srgbClr val="000000"/>
                  </a:solidFill>
                </a:rPr>
                <a:t> Such as return on assets</a:t>
              </a:r>
            </a:p>
          </p:txBody>
        </p:sp>
      </p:grpSp>
      <p:grpSp>
        <p:nvGrpSpPr>
          <p:cNvPr id="7" name="Group 20"/>
          <p:cNvGrpSpPr>
            <a:grpSpLocks/>
          </p:cNvGrpSpPr>
          <p:nvPr/>
        </p:nvGrpSpPr>
        <p:grpSpPr bwMode="auto">
          <a:xfrm>
            <a:off x="354013" y="3876681"/>
            <a:ext cx="5867400" cy="829860"/>
            <a:chOff x="223" y="3256"/>
            <a:chExt cx="3696" cy="488"/>
          </a:xfrm>
        </p:grpSpPr>
        <p:sp>
          <p:nvSpPr>
            <p:cNvPr id="29717" name="AutoShape 21"/>
            <p:cNvSpPr>
              <a:spLocks noChangeArrowheads="1"/>
            </p:cNvSpPr>
            <p:nvPr/>
          </p:nvSpPr>
          <p:spPr bwMode="auto">
            <a:xfrm>
              <a:off x="223" y="3274"/>
              <a:ext cx="3696" cy="334"/>
            </a:xfrm>
            <a:prstGeom prst="roundRect">
              <a:avLst>
                <a:gd name="adj" fmla="val 16667"/>
              </a:avLst>
            </a:prstGeom>
            <a:gradFill rotWithShape="1">
              <a:gsLst>
                <a:gs pos="0">
                  <a:schemeClr val="accent1">
                    <a:alpha val="20000"/>
                  </a:schemeClr>
                </a:gs>
                <a:gs pos="50000">
                  <a:schemeClr val="accent1">
                    <a:gamma/>
                    <a:shade val="46275"/>
                    <a:invGamma/>
                    <a:alpha val="64999"/>
                  </a:schemeClr>
                </a:gs>
                <a:gs pos="100000">
                  <a:schemeClr val="accent1">
                    <a:alpha val="20000"/>
                  </a:schemeClr>
                </a:gs>
              </a:gsLst>
              <a:lin ang="18900000" scaled="1"/>
            </a:gradFill>
            <a:ln w="38100" algn="ctr">
              <a:solidFill>
                <a:schemeClr val="bg1"/>
              </a:solidFill>
              <a:round/>
              <a:headEnd/>
              <a:tailEnd/>
            </a:ln>
            <a:effectLst/>
          </p:spPr>
          <p:txBody>
            <a:bodyPr lIns="82124" tIns="41061" rIns="82124" bIns="41061" anchor="ctr">
              <a:spAutoFit/>
            </a:bodyPr>
            <a:lstStyle/>
            <a:p>
              <a:pPr defTabSz="914400" fontAlgn="base">
                <a:spcBef>
                  <a:spcPct val="0"/>
                </a:spcBef>
                <a:spcAft>
                  <a:spcPct val="0"/>
                </a:spcAft>
                <a:defRPr/>
              </a:pPr>
              <a:endParaRPr lang="en-US">
                <a:solidFill>
                  <a:srgbClr val="000000"/>
                </a:solidFill>
              </a:endParaRPr>
            </a:p>
          </p:txBody>
        </p:sp>
        <p:sp>
          <p:nvSpPr>
            <p:cNvPr id="7184" name="Rectangle 22"/>
            <p:cNvSpPr>
              <a:spLocks noChangeArrowheads="1"/>
            </p:cNvSpPr>
            <p:nvPr/>
          </p:nvSpPr>
          <p:spPr bwMode="auto">
            <a:xfrm>
              <a:off x="295" y="3256"/>
              <a:ext cx="3570"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spAutoFit/>
            </a:bodyPr>
            <a:lstStyle>
              <a:lvl1pPr defTabSz="814388" eaLnBrk="0" hangingPunct="0">
                <a:spcBef>
                  <a:spcPct val="20000"/>
                </a:spcBef>
                <a:buChar char="•"/>
                <a:defRPr sz="3200">
                  <a:solidFill>
                    <a:schemeClr val="tx1"/>
                  </a:solidFill>
                  <a:latin typeface="Arial" charset="0"/>
                </a:defRPr>
              </a:lvl1pPr>
              <a:lvl2pPr marL="742950" indent="-285750" defTabSz="814388" eaLnBrk="0" hangingPunct="0">
                <a:spcBef>
                  <a:spcPct val="20000"/>
                </a:spcBef>
                <a:buChar char="–"/>
                <a:defRPr sz="2800">
                  <a:solidFill>
                    <a:schemeClr val="tx1"/>
                  </a:solidFill>
                  <a:latin typeface="Arial" charset="0"/>
                </a:defRPr>
              </a:lvl2pPr>
              <a:lvl3pPr marL="1143000" indent="-228600" defTabSz="814388" eaLnBrk="0" hangingPunct="0">
                <a:spcBef>
                  <a:spcPct val="20000"/>
                </a:spcBef>
                <a:buChar char="•"/>
                <a:defRPr sz="2400">
                  <a:solidFill>
                    <a:schemeClr val="tx1"/>
                  </a:solidFill>
                  <a:latin typeface="Arial" charset="0"/>
                </a:defRPr>
              </a:lvl3pPr>
              <a:lvl4pPr marL="1600200" indent="-228600" defTabSz="814388" eaLnBrk="0" hangingPunct="0">
                <a:spcBef>
                  <a:spcPct val="20000"/>
                </a:spcBef>
                <a:buChar char="–"/>
                <a:defRPr sz="2000">
                  <a:solidFill>
                    <a:schemeClr val="tx1"/>
                  </a:solidFill>
                  <a:latin typeface="Arial" charset="0"/>
                </a:defRPr>
              </a:lvl4pPr>
              <a:lvl5pPr marL="2057400" indent="-228600" defTabSz="814388" eaLnBrk="0" hangingPunct="0">
                <a:spcBef>
                  <a:spcPct val="20000"/>
                </a:spcBef>
                <a:buChar char="»"/>
                <a:defRPr sz="2000">
                  <a:solidFill>
                    <a:schemeClr val="tx1"/>
                  </a:solidFill>
                  <a:latin typeface="Arial" charset="0"/>
                </a:defRPr>
              </a:lvl5pPr>
              <a:lvl6pPr marL="2514600" indent="-228600" defTabSz="814388" eaLnBrk="0" fontAlgn="base" hangingPunct="0">
                <a:spcBef>
                  <a:spcPct val="20000"/>
                </a:spcBef>
                <a:spcAft>
                  <a:spcPct val="0"/>
                </a:spcAft>
                <a:buChar char="»"/>
                <a:defRPr sz="2000">
                  <a:solidFill>
                    <a:schemeClr val="tx1"/>
                  </a:solidFill>
                  <a:latin typeface="Arial" charset="0"/>
                </a:defRPr>
              </a:lvl6pPr>
              <a:lvl7pPr marL="2971800" indent="-228600" defTabSz="814388" eaLnBrk="0" fontAlgn="base" hangingPunct="0">
                <a:spcBef>
                  <a:spcPct val="20000"/>
                </a:spcBef>
                <a:spcAft>
                  <a:spcPct val="0"/>
                </a:spcAft>
                <a:buChar char="»"/>
                <a:defRPr sz="2000">
                  <a:solidFill>
                    <a:schemeClr val="tx1"/>
                  </a:solidFill>
                  <a:latin typeface="Arial" charset="0"/>
                </a:defRPr>
              </a:lvl7pPr>
              <a:lvl8pPr marL="3429000" indent="-228600" defTabSz="814388" eaLnBrk="0" fontAlgn="base" hangingPunct="0">
                <a:spcBef>
                  <a:spcPct val="20000"/>
                </a:spcBef>
                <a:spcAft>
                  <a:spcPct val="0"/>
                </a:spcAft>
                <a:buChar char="»"/>
                <a:defRPr sz="2000">
                  <a:solidFill>
                    <a:schemeClr val="tx1"/>
                  </a:solidFill>
                  <a:latin typeface="Arial" charset="0"/>
                </a:defRPr>
              </a:lvl8pPr>
              <a:lvl9pPr marL="3886200" indent="-228600" defTabSz="814388" eaLnBrk="0" fontAlgn="base" hangingPunct="0">
                <a:spcBef>
                  <a:spcPct val="20000"/>
                </a:spcBef>
                <a:spcAft>
                  <a:spcPct val="0"/>
                </a:spcAft>
                <a:buChar char="»"/>
                <a:defRPr sz="2000">
                  <a:solidFill>
                    <a:schemeClr val="tx1"/>
                  </a:solidFill>
                  <a:latin typeface="Arial" charset="0"/>
                </a:defRPr>
              </a:lvl9pPr>
            </a:lstStyle>
            <a:p>
              <a:pPr algn="ctr" fontAlgn="base">
                <a:lnSpc>
                  <a:spcPct val="90000"/>
                </a:lnSpc>
                <a:spcBef>
                  <a:spcPct val="0"/>
                </a:spcBef>
                <a:spcAft>
                  <a:spcPct val="0"/>
                </a:spcAft>
                <a:buFontTx/>
                <a:buNone/>
              </a:pPr>
              <a:r>
                <a:rPr lang="en-US" altLang="en-US" sz="1800" smtClean="0">
                  <a:solidFill>
                    <a:srgbClr val="000000"/>
                  </a:solidFill>
                </a:rPr>
                <a:t>Potential tax advantages</a:t>
              </a:r>
            </a:p>
            <a:p>
              <a:pPr algn="ctr" fontAlgn="base">
                <a:lnSpc>
                  <a:spcPct val="90000"/>
                </a:lnSpc>
                <a:spcBef>
                  <a:spcPct val="0"/>
                </a:spcBef>
                <a:spcAft>
                  <a:spcPct val="0"/>
                </a:spcAft>
                <a:buFontTx/>
                <a:buNone/>
              </a:pPr>
              <a:r>
                <a:rPr lang="en-US" altLang="en-US" sz="1800" smtClean="0">
                  <a:solidFill>
                    <a:srgbClr val="000000"/>
                  </a:solidFill>
                </a:rPr>
                <a:t> Finance revenue costs can reduce tax burden</a:t>
              </a:r>
            </a:p>
          </p:txBody>
        </p:sp>
      </p:grpSp>
      <p:sp>
        <p:nvSpPr>
          <p:cNvPr id="7181" name="Rectangle 10"/>
          <p:cNvSpPr>
            <a:spLocks noGrp="1" noChangeArrowheads="1"/>
          </p:cNvSpPr>
          <p:nvPr>
            <p:ph type="title"/>
          </p:nvPr>
        </p:nvSpPr>
        <p:spPr>
          <a:xfrm>
            <a:off x="609600" y="171451"/>
            <a:ext cx="7924800" cy="822722"/>
          </a:xfrm>
        </p:spPr>
        <p:txBody>
          <a:bodyPr lIns="82124" tIns="41061" rIns="82124" bIns="41061" anchor="b"/>
          <a:lstStyle/>
          <a:p>
            <a:pPr eaLnBrk="1" hangingPunct="1"/>
            <a:r>
              <a:rPr lang="en-US" altLang="en-US" sz="3200" dirty="0" smtClean="0"/>
              <a:t>Benefits of Financing</a:t>
            </a:r>
            <a:br>
              <a:rPr lang="en-US" altLang="en-US" sz="3200" dirty="0" smtClean="0"/>
            </a:br>
            <a:r>
              <a:rPr lang="en-US" altLang="en-US" sz="3200" dirty="0" smtClean="0"/>
              <a:t>for Finance Decision Makers</a:t>
            </a:r>
            <a:endParaRPr lang="en-GB" altLang="en-US" sz="3200" dirty="0" smtClean="0"/>
          </a:p>
        </p:txBody>
      </p:sp>
      <p:pic>
        <p:nvPicPr>
          <p:cNvPr id="7182" name="Picture 24"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575" y="914400"/>
            <a:ext cx="2636838"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3871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7"/>
          <p:cNvGrpSpPr>
            <a:grpSpLocks/>
          </p:cNvGrpSpPr>
          <p:nvPr/>
        </p:nvGrpSpPr>
        <p:grpSpPr bwMode="auto">
          <a:xfrm>
            <a:off x="460375" y="850108"/>
            <a:ext cx="8223250" cy="4130278"/>
            <a:chOff x="460375" y="1247775"/>
            <a:chExt cx="8223250" cy="4673600"/>
          </a:xfrm>
        </p:grpSpPr>
        <p:grpSp>
          <p:nvGrpSpPr>
            <p:cNvPr id="8201" name="Group 23"/>
            <p:cNvGrpSpPr>
              <a:grpSpLocks/>
            </p:cNvGrpSpPr>
            <p:nvPr/>
          </p:nvGrpSpPr>
          <p:grpSpPr bwMode="auto">
            <a:xfrm>
              <a:off x="460375" y="1247775"/>
              <a:ext cx="8223250" cy="4673600"/>
              <a:chOff x="460375" y="1247775"/>
              <a:chExt cx="8223250" cy="4673600"/>
            </a:xfrm>
          </p:grpSpPr>
          <p:sp>
            <p:nvSpPr>
              <p:cNvPr id="27" name="Rectangle 3"/>
              <p:cNvSpPr>
                <a:spLocks noChangeArrowheads="1"/>
              </p:cNvSpPr>
              <p:nvPr/>
            </p:nvSpPr>
            <p:spPr bwMode="auto">
              <a:xfrm>
                <a:off x="460375" y="1247775"/>
                <a:ext cx="8223250" cy="4673600"/>
              </a:xfrm>
              <a:prstGeom prst="rect">
                <a:avLst/>
              </a:prstGeom>
              <a:gradFill rotWithShape="1">
                <a:gsLst>
                  <a:gs pos="0">
                    <a:schemeClr val="accent1"/>
                  </a:gs>
                  <a:gs pos="100000">
                    <a:schemeClr val="accent1">
                      <a:lumMod val="50000"/>
                    </a:schemeClr>
                  </a:gs>
                </a:gsLst>
                <a:lin ang="0" scaled="1"/>
              </a:gradFill>
              <a:ln w="9525">
                <a:noFill/>
                <a:miter lim="800000"/>
                <a:headEnd/>
                <a:tailEnd/>
              </a:ln>
            </p:spPr>
            <p:txBody>
              <a:bodyPr wrap="none" lIns="73025" tIns="36512" rIns="73025" bIns="36512" anchor="ctr"/>
              <a:lstStyle/>
              <a:p>
                <a:pPr defTabSz="914400" eaLnBrk="0" fontAlgn="base" hangingPunct="0">
                  <a:lnSpc>
                    <a:spcPct val="90000"/>
                  </a:lnSpc>
                  <a:spcBef>
                    <a:spcPct val="50000"/>
                  </a:spcBef>
                  <a:spcAft>
                    <a:spcPct val="0"/>
                  </a:spcAft>
                  <a:defRPr/>
                </a:pPr>
                <a:endParaRPr lang="en-US" sz="2400">
                  <a:solidFill>
                    <a:srgbClr val="808080"/>
                  </a:solidFill>
                  <a:effectLst>
                    <a:outerShdw blurRad="38100" dist="38100" dir="2700000" algn="tl">
                      <a:srgbClr val="000000"/>
                    </a:outerShdw>
                  </a:effectLst>
                  <a:ea typeface="ＭＳ Ｐゴシック" charset="-128"/>
                </a:endParaRPr>
              </a:p>
            </p:txBody>
          </p:sp>
          <p:sp>
            <p:nvSpPr>
              <p:cNvPr id="28" name="Rectangle 4"/>
              <p:cNvSpPr>
                <a:spLocks noChangeArrowheads="1"/>
              </p:cNvSpPr>
              <p:nvPr/>
            </p:nvSpPr>
            <p:spPr bwMode="auto">
              <a:xfrm>
                <a:off x="522288" y="1619351"/>
                <a:ext cx="8099425" cy="404242"/>
              </a:xfrm>
              <a:prstGeom prst="rect">
                <a:avLst/>
              </a:prstGeom>
              <a:gradFill rotWithShape="1">
                <a:gsLst>
                  <a:gs pos="0">
                    <a:schemeClr val="bg1">
                      <a:alpha val="20000"/>
                    </a:schemeClr>
                  </a:gs>
                  <a:gs pos="100000">
                    <a:schemeClr val="bg1">
                      <a:gamma/>
                      <a:shade val="46275"/>
                      <a:invGamma/>
                      <a:alpha val="0"/>
                    </a:schemeClr>
                  </a:gs>
                </a:gsLst>
                <a:lin ang="5400000" scaled="1"/>
              </a:gradFill>
              <a:ln w="9525" algn="ctr">
                <a:noFill/>
                <a:miter lim="800000"/>
                <a:headEnd/>
                <a:tailEnd/>
              </a:ln>
              <a:effectLst/>
            </p:spPr>
            <p:txBody>
              <a:bodyPr lIns="82124" tIns="41061" rIns="82124" bIns="41061" anchor="ctr">
                <a:spAutoFit/>
              </a:bodyPr>
              <a:lstStyle/>
              <a:p>
                <a:pPr defTabSz="914400" eaLnBrk="0" fontAlgn="base" hangingPunct="0">
                  <a:lnSpc>
                    <a:spcPct val="90000"/>
                  </a:lnSpc>
                  <a:spcBef>
                    <a:spcPct val="50000"/>
                  </a:spcBef>
                  <a:spcAft>
                    <a:spcPct val="0"/>
                  </a:spcAft>
                  <a:defRPr/>
                </a:pPr>
                <a:endParaRPr lang="en-US">
                  <a:solidFill>
                    <a:srgbClr val="000000"/>
                  </a:solidFill>
                </a:endParaRPr>
              </a:p>
            </p:txBody>
          </p:sp>
        </p:grpSp>
        <p:sp>
          <p:nvSpPr>
            <p:cNvPr id="26" name="Rectangle 8"/>
            <p:cNvSpPr>
              <a:spLocks noChangeArrowheads="1"/>
            </p:cNvSpPr>
            <p:nvPr/>
          </p:nvSpPr>
          <p:spPr bwMode="auto">
            <a:xfrm>
              <a:off x="531813" y="1307173"/>
              <a:ext cx="8080375" cy="4543214"/>
            </a:xfrm>
            <a:prstGeom prst="rect">
              <a:avLst/>
            </a:prstGeom>
            <a:gradFill>
              <a:gsLst>
                <a:gs pos="100000">
                  <a:schemeClr val="bg1">
                    <a:lumMod val="85000"/>
                  </a:schemeClr>
                </a:gs>
                <a:gs pos="0">
                  <a:schemeClr val="bg1">
                    <a:lumMod val="95000"/>
                  </a:schemeClr>
                </a:gs>
              </a:gsLst>
              <a:lin ang="16200000" scaled="0"/>
            </a:gradFill>
            <a:ln w="76200" algn="ctr">
              <a:noFill/>
              <a:miter lim="800000"/>
              <a:headEnd/>
              <a:tailEnd/>
            </a:ln>
          </p:spPr>
          <p:txBody>
            <a:bodyPr wrap="none" lIns="73025" tIns="36511" rIns="73025" bIns="36511" anchor="ctr"/>
            <a:lstStyle/>
            <a:p>
              <a:pPr defTabSz="914400" eaLnBrk="0" fontAlgn="base" hangingPunct="0">
                <a:lnSpc>
                  <a:spcPct val="90000"/>
                </a:lnSpc>
                <a:spcBef>
                  <a:spcPct val="50000"/>
                </a:spcBef>
                <a:spcAft>
                  <a:spcPct val="0"/>
                </a:spcAft>
                <a:defRPr/>
              </a:pPr>
              <a:endParaRPr lang="en-US">
                <a:solidFill>
                  <a:srgbClr val="000000"/>
                </a:solidFill>
              </a:endParaRPr>
            </a:p>
          </p:txBody>
        </p:sp>
      </p:gr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t="43750" r="33252" b="-25000"/>
          <a:stretch>
            <a:fillRect/>
          </a:stretch>
        </p:blipFill>
        <p:spPr bwMode="auto">
          <a:xfrm>
            <a:off x="3032128" y="4772026"/>
            <a:ext cx="6111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4" name="Picture 2" descr="\\MV-FS\Projects\Cisco\References\Brand Assets\Corporate Imagery\People\HAF16998.jpg"/>
          <p:cNvPicPr>
            <a:picLocks noChangeAspect="1" noChangeArrowheads="1"/>
          </p:cNvPicPr>
          <p:nvPr/>
        </p:nvPicPr>
        <p:blipFill>
          <a:blip r:embed="rId4" cstate="print"/>
          <a:srcRect l="43581" r="20922" b="5823"/>
          <a:stretch>
            <a:fillRect/>
          </a:stretch>
        </p:blipFill>
        <p:spPr bwMode="auto">
          <a:xfrm>
            <a:off x="5895975" y="850107"/>
            <a:ext cx="3048000" cy="404336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9" name="Rectangle 15"/>
          <p:cNvSpPr>
            <a:spLocks noChangeArrowheads="1"/>
          </p:cNvSpPr>
          <p:nvPr/>
        </p:nvSpPr>
        <p:spPr bwMode="auto">
          <a:xfrm>
            <a:off x="5524500" y="4822032"/>
            <a:ext cx="3733800" cy="158354"/>
          </a:xfrm>
          <a:prstGeom prst="rect">
            <a:avLst/>
          </a:prstGeom>
          <a:gradFill flip="none" rotWithShape="1">
            <a:gsLst>
              <a:gs pos="0">
                <a:schemeClr val="tx1">
                  <a:alpha val="70000"/>
                </a:schemeClr>
              </a:gs>
              <a:gs pos="100000">
                <a:schemeClr val="accent1">
                  <a:lumMod val="50000"/>
                  <a:alpha val="0"/>
                </a:schemeClr>
              </a:gs>
            </a:gsLst>
            <a:path path="shape">
              <a:fillToRect l="50000" t="50000" r="50000" b="50000"/>
            </a:path>
            <a:tileRect/>
          </a:gradFill>
          <a:ln w="9525">
            <a:noFill/>
            <a:miter lim="800000"/>
            <a:headEnd/>
            <a:tailEnd/>
          </a:ln>
        </p:spPr>
        <p:txBody>
          <a:bodyPr wrap="none" lIns="73025" tIns="36512" rIns="73025" bIns="36512" anchor="ctr"/>
          <a:lstStyle/>
          <a:p>
            <a:pPr defTabSz="914400" eaLnBrk="0" fontAlgn="base" hangingPunct="0">
              <a:lnSpc>
                <a:spcPct val="90000"/>
              </a:lnSpc>
              <a:spcBef>
                <a:spcPct val="50000"/>
              </a:spcBef>
              <a:spcAft>
                <a:spcPct val="0"/>
              </a:spcAft>
              <a:defRPr/>
            </a:pPr>
            <a:endParaRPr lang="en-US" sz="2400" dirty="0">
              <a:solidFill>
                <a:srgbClr val="808080"/>
              </a:solidFill>
              <a:effectLst>
                <a:outerShdw blurRad="38100" dist="38100" dir="2700000" algn="tl">
                  <a:srgbClr val="000000"/>
                </a:outerShdw>
              </a:effectLst>
              <a:ea typeface="ＭＳ Ｐゴシック" charset="-128"/>
            </a:endParaRPr>
          </a:p>
        </p:txBody>
      </p:sp>
      <p:sp>
        <p:nvSpPr>
          <p:cNvPr id="14" name="Rectangle 20"/>
          <p:cNvSpPr>
            <a:spLocks noChangeArrowheads="1"/>
          </p:cNvSpPr>
          <p:nvPr/>
        </p:nvSpPr>
        <p:spPr bwMode="auto">
          <a:xfrm>
            <a:off x="655641" y="4174449"/>
            <a:ext cx="7940675" cy="409343"/>
          </a:xfrm>
          <a:prstGeom prst="rect">
            <a:avLst/>
          </a:prstGeom>
          <a:noFill/>
          <a:ln w="9525">
            <a:noFill/>
            <a:miter lim="800000"/>
            <a:headEnd/>
            <a:tailEnd/>
          </a:ln>
          <a:effectLst>
            <a:outerShdw blurRad="63500" dist="17961" dir="2700000" algn="ctr" rotWithShape="0">
              <a:schemeClr val="bg2">
                <a:alpha val="74998"/>
              </a:schemeClr>
            </a:outerShdw>
          </a:effectLst>
        </p:spPr>
        <p:txBody>
          <a:bodyPr lIns="82124" tIns="0" rIns="0" bIns="0" anchor="ctr">
            <a:spAutoFit/>
          </a:bodyPr>
          <a:lstStyle/>
          <a:p>
            <a:pPr marL="231775" indent="-231775" defTabSz="814388" eaLnBrk="0" fontAlgn="base" hangingPunct="0">
              <a:lnSpc>
                <a:spcPct val="95000"/>
              </a:lnSpc>
              <a:spcBef>
                <a:spcPct val="20000"/>
              </a:spcBef>
              <a:spcAft>
                <a:spcPct val="0"/>
              </a:spcAft>
              <a:buClr>
                <a:srgbClr val="FFFF00"/>
              </a:buClr>
              <a:buFont typeface="Wingdings" pitchFamily="2" charset="2"/>
              <a:buBlip>
                <a:blip r:embed="rId5"/>
              </a:buBlip>
              <a:defRPr/>
            </a:pPr>
            <a:endParaRPr lang="en-US" sz="2800" dirty="0">
              <a:solidFill>
                <a:srgbClr val="808080"/>
              </a:solidFill>
              <a:effectLst>
                <a:outerShdw blurRad="38100" dist="38100" dir="2700000" algn="tl">
                  <a:srgbClr val="000000"/>
                </a:outerShdw>
              </a:effectLst>
              <a:ea typeface="ＭＳ Ｐゴシック" charset="-128"/>
            </a:endParaRPr>
          </a:p>
        </p:txBody>
      </p:sp>
      <p:sp>
        <p:nvSpPr>
          <p:cNvPr id="8199" name="Rectangle 4"/>
          <p:cNvSpPr>
            <a:spLocks noGrp="1" noChangeArrowheads="1"/>
          </p:cNvSpPr>
          <p:nvPr>
            <p:ph type="title" idx="4294967295"/>
          </p:nvPr>
        </p:nvSpPr>
        <p:spPr>
          <a:xfrm>
            <a:off x="457200" y="0"/>
            <a:ext cx="8229600" cy="857250"/>
          </a:xfrm>
        </p:spPr>
        <p:txBody>
          <a:bodyPr lIns="82296" rIns="82296" anchor="b"/>
          <a:lstStyle/>
          <a:p>
            <a:pPr eaLnBrk="1" hangingPunct="1">
              <a:lnSpc>
                <a:spcPct val="95000"/>
              </a:lnSpc>
              <a:spcBef>
                <a:spcPts val="1438"/>
              </a:spcBef>
            </a:pPr>
            <a:r>
              <a:rPr lang="en-US" altLang="en-US" sz="2800" dirty="0" smtClean="0"/>
              <a:t>Standard Finance Products</a:t>
            </a:r>
            <a:br>
              <a:rPr lang="en-US" altLang="en-US" sz="2800" dirty="0" smtClean="0"/>
            </a:br>
            <a:r>
              <a:rPr lang="en-US" altLang="en-US" sz="2800" b="1" dirty="0" smtClean="0">
                <a:solidFill>
                  <a:srgbClr val="0183B7"/>
                </a:solidFill>
              </a:rPr>
              <a:t>FMV and $1 Buyout</a:t>
            </a:r>
            <a:endParaRPr lang="en-US" altLang="en-US" sz="2800" dirty="0" smtClean="0"/>
          </a:p>
        </p:txBody>
      </p:sp>
      <p:sp>
        <p:nvSpPr>
          <p:cNvPr id="8200" name="Content Placeholder 15"/>
          <p:cNvSpPr>
            <a:spLocks noGrp="1"/>
          </p:cNvSpPr>
          <p:nvPr>
            <p:ph idx="4294967295"/>
          </p:nvPr>
        </p:nvSpPr>
        <p:spPr>
          <a:xfrm>
            <a:off x="531816" y="850108"/>
            <a:ext cx="5259387" cy="4130278"/>
          </a:xfrm>
        </p:spPr>
        <p:txBody>
          <a:bodyPr/>
          <a:lstStyle/>
          <a:p>
            <a:pPr marL="236538" indent="-236538" eaLnBrk="1" hangingPunct="1">
              <a:buClr>
                <a:schemeClr val="tx1"/>
              </a:buClr>
              <a:buFontTx/>
              <a:buNone/>
            </a:pPr>
            <a:r>
              <a:rPr lang="en-US" altLang="en-US" sz="1800" dirty="0" smtClean="0">
                <a:solidFill>
                  <a:schemeClr val="accent2"/>
                </a:solidFill>
              </a:rPr>
              <a:t>OPEX (FMV)</a:t>
            </a:r>
          </a:p>
          <a:p>
            <a:pPr marL="236538" indent="-236538" eaLnBrk="1" hangingPunct="1">
              <a:buClr>
                <a:schemeClr val="tx1"/>
              </a:buClr>
              <a:buSzPct val="80000"/>
            </a:pPr>
            <a:r>
              <a:rPr lang="en-US" altLang="en-US" sz="1800" dirty="0" smtClean="0"/>
              <a:t>Purchase option is at fair market value</a:t>
            </a:r>
          </a:p>
          <a:p>
            <a:pPr marL="236538" indent="-236538" eaLnBrk="1" hangingPunct="1">
              <a:buClr>
                <a:schemeClr val="tx1"/>
              </a:buClr>
              <a:buSzPct val="80000"/>
            </a:pPr>
            <a:r>
              <a:rPr lang="en-US" altLang="en-US" sz="1800" dirty="0" smtClean="0"/>
              <a:t>Lowest payment – may qualify as an operating lease</a:t>
            </a:r>
          </a:p>
          <a:p>
            <a:pPr marL="236538" indent="-236538" eaLnBrk="1" hangingPunct="1">
              <a:buClr>
                <a:schemeClr val="tx1"/>
              </a:buClr>
              <a:buSzPct val="80000"/>
            </a:pPr>
            <a:r>
              <a:rPr lang="en-US" altLang="en-US" sz="1800" dirty="0" smtClean="0"/>
              <a:t>Convenient for tech refresh</a:t>
            </a:r>
          </a:p>
          <a:p>
            <a:pPr marL="236538" indent="-236538" eaLnBrk="1" hangingPunct="1">
              <a:buClr>
                <a:schemeClr val="tx1"/>
              </a:buClr>
              <a:buSzPct val="80000"/>
            </a:pPr>
            <a:r>
              <a:rPr lang="en-US" altLang="en-US" sz="1800" dirty="0" smtClean="0"/>
              <a:t>Available for terms of 2-5 years</a:t>
            </a:r>
          </a:p>
          <a:p>
            <a:pPr marL="236538" indent="-236538" eaLnBrk="1" hangingPunct="1">
              <a:buClr>
                <a:schemeClr val="tx1"/>
              </a:buClr>
              <a:buFontTx/>
              <a:buNone/>
            </a:pPr>
            <a:r>
              <a:rPr lang="en-US" altLang="en-US" sz="1800" dirty="0" smtClean="0">
                <a:solidFill>
                  <a:schemeClr val="accent2"/>
                </a:solidFill>
              </a:rPr>
              <a:t>CAPEX ($1 BO)</a:t>
            </a:r>
          </a:p>
          <a:p>
            <a:pPr marL="236538" indent="-236538" eaLnBrk="1" hangingPunct="1">
              <a:buClr>
                <a:schemeClr val="tx1"/>
              </a:buClr>
              <a:buSzPct val="80000"/>
            </a:pPr>
            <a:r>
              <a:rPr lang="en-US" altLang="en-US" sz="1800" dirty="0" smtClean="0"/>
              <a:t>Purchase option is for $1</a:t>
            </a:r>
          </a:p>
          <a:p>
            <a:pPr marL="236538" indent="-236538" eaLnBrk="1" hangingPunct="1">
              <a:buClr>
                <a:schemeClr val="tx1"/>
              </a:buClr>
              <a:buSzPct val="80000"/>
            </a:pPr>
            <a:r>
              <a:rPr lang="en-US" altLang="en-US" sz="1800" dirty="0" smtClean="0"/>
              <a:t>Low payment, locked in purchase price</a:t>
            </a:r>
          </a:p>
          <a:p>
            <a:pPr marL="236538" indent="-236538" eaLnBrk="1" hangingPunct="1">
              <a:buClr>
                <a:schemeClr val="tx1"/>
              </a:buClr>
              <a:buSzPct val="80000"/>
            </a:pPr>
            <a:r>
              <a:rPr lang="en-US" altLang="en-US" sz="1800" dirty="0" smtClean="0"/>
              <a:t>Passes depreciation benefit to customer</a:t>
            </a:r>
          </a:p>
          <a:p>
            <a:pPr marL="236538" indent="-236538" eaLnBrk="1" hangingPunct="1">
              <a:buClr>
                <a:schemeClr val="tx1"/>
              </a:buClr>
              <a:buSzPct val="80000"/>
            </a:pPr>
            <a:r>
              <a:rPr lang="en-US" altLang="en-US" sz="1800" dirty="0" smtClean="0"/>
              <a:t>Available for terms of 2-5 years</a:t>
            </a:r>
          </a:p>
          <a:p>
            <a:pPr marL="342900" lvl="1" indent="-171450" eaLnBrk="1" hangingPunct="1">
              <a:spcBef>
                <a:spcPts val="1438"/>
              </a:spcBef>
              <a:buClr>
                <a:schemeClr val="tx1"/>
              </a:buClr>
              <a:buSzPct val="80000"/>
              <a:buFont typeface="Wingdings" pitchFamily="2" charset="2"/>
              <a:buChar char="§"/>
            </a:pPr>
            <a:r>
              <a:rPr lang="en-US" altLang="en-US" sz="1800" b="1" dirty="0" smtClean="0">
                <a:solidFill>
                  <a:srgbClr val="FF0000"/>
                </a:solidFill>
              </a:rPr>
              <a:t>FREE Financing on UC Projects</a:t>
            </a:r>
            <a:endParaRPr lang="en-US" altLang="en-US" sz="1800" dirty="0" smtClean="0"/>
          </a:p>
        </p:txBody>
      </p:sp>
    </p:spTree>
    <p:extLst>
      <p:ext uri="{BB962C8B-B14F-4D97-AF65-F5344CB8AC3E}">
        <p14:creationId xmlns:p14="http://schemas.microsoft.com/office/powerpoint/2010/main" val="162332209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34966" y="1085850"/>
          <a:ext cx="8475661" cy="3234690"/>
        </p:xfrm>
        <a:graphic>
          <a:graphicData uri="http://schemas.openxmlformats.org/drawingml/2006/table">
            <a:tbl>
              <a:tblPr/>
              <a:tblGrid>
                <a:gridCol w="1919019"/>
                <a:gridCol w="4224665"/>
                <a:gridCol w="2123678"/>
                <a:gridCol w="208299"/>
              </a:tblGrid>
              <a:tr h="5715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mn-lt"/>
                          <a:ea typeface="+mn-ea"/>
                          <a:cs typeface="Arial"/>
                        </a:rPr>
                        <a:t>Offer</a:t>
                      </a:r>
                    </a:p>
                  </a:txBody>
                  <a:tcPr marL="91449" marR="91449" marT="68580" marB="68580" anchor="ctr">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solidFill>
                      <a:schemeClr val="tx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b="1" i="0" u="none" strike="noStrike" dirty="0" smtClean="0">
                          <a:solidFill>
                            <a:schemeClr val="bg1"/>
                          </a:solidFill>
                          <a:effectLst/>
                          <a:latin typeface="Arial"/>
                          <a:cs typeface="Arial"/>
                        </a:rPr>
                        <a:t>Description</a:t>
                      </a:r>
                      <a:endParaRPr lang="en-US" sz="1400" b="1" i="0" u="none" strike="noStrike" dirty="0">
                        <a:solidFill>
                          <a:schemeClr val="bg1"/>
                        </a:solidFill>
                        <a:effectLst/>
                        <a:latin typeface="Arial"/>
                        <a:cs typeface="Arial"/>
                      </a:endParaRPr>
                    </a:p>
                  </a:txBody>
                  <a:tcPr marL="91449" marR="91449" marT="68580" marB="68580" anchor="ctr">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dirty="0" smtClean="0">
                          <a:solidFill>
                            <a:schemeClr val="bg1"/>
                          </a:solidFill>
                          <a:effectLst/>
                          <a:latin typeface="+mn-lt"/>
                          <a:cs typeface="Arial"/>
                        </a:rPr>
                        <a:t>Expiration</a:t>
                      </a:r>
                    </a:p>
                    <a:p>
                      <a:pPr algn="ctr"/>
                      <a:endParaRPr lang="en-US" sz="1400" b="0" i="0" u="none" strike="noStrike" baseline="0" dirty="0" smtClean="0">
                        <a:solidFill>
                          <a:srgbClr val="000000"/>
                        </a:solidFill>
                        <a:latin typeface="CiscoSans"/>
                      </a:endParaRPr>
                    </a:p>
                  </a:txBody>
                  <a:tcPr marL="91449" marR="91449" marT="68580" marB="68580" anchor="ctr">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solidFill>
                      <a:schemeClr val="tx1"/>
                    </a:solidFill>
                  </a:tcPr>
                </a:tc>
                <a:tc>
                  <a:txBody>
                    <a:bodyPr/>
                    <a:lstStyle/>
                    <a:p>
                      <a:pPr algn="l"/>
                      <a:endParaRPr lang="en-US" sz="1400" b="1" i="0" u="none" strike="noStrike" dirty="0">
                        <a:solidFill>
                          <a:schemeClr val="bg1"/>
                        </a:solidFill>
                        <a:effectLst/>
                        <a:latin typeface="Arial"/>
                        <a:cs typeface="Arial"/>
                      </a:endParaRPr>
                    </a:p>
                  </a:txBody>
                  <a:tcPr marL="91449" marR="91449" marT="68580" marB="68580" anchor="ctr">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solidFill>
                      <a:schemeClr val="tx1"/>
                    </a:solidFill>
                  </a:tcPr>
                </a:tc>
              </a:tr>
              <a:tr h="1005840">
                <a:tc>
                  <a:txBody>
                    <a:bodyPr/>
                    <a:lstStyle/>
                    <a:p>
                      <a:pPr algn="l" fontAlgn="ctr"/>
                      <a:r>
                        <a:rPr lang="en-US" sz="1400" b="1" i="0" u="none" strike="noStrike" dirty="0" smtClean="0">
                          <a:solidFill>
                            <a:srgbClr val="435153"/>
                          </a:solidFill>
                          <a:effectLst/>
                          <a:latin typeface="Arial"/>
                          <a:cs typeface="Arial"/>
                        </a:rPr>
                        <a:t>3 Month Deferral Financing </a:t>
                      </a:r>
                    </a:p>
                  </a:txBody>
                  <a:tcPr marL="91449" marR="91449" marT="68580" marB="68580" anchor="ctr">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solidFill>
                      <a:schemeClr val="bg1"/>
                    </a:solidFill>
                  </a:tcPr>
                </a:tc>
                <a:tc>
                  <a:txBody>
                    <a:bodyPr/>
                    <a:lstStyle/>
                    <a:p>
                      <a:pPr algn="l" fontAlgn="ctr"/>
                      <a:r>
                        <a:rPr lang="en-US" sz="1400" b="0" i="0" u="none" strike="noStrike" dirty="0" smtClean="0">
                          <a:solidFill>
                            <a:srgbClr val="435153"/>
                          </a:solidFill>
                          <a:effectLst/>
                          <a:latin typeface="+mn-lt"/>
                          <a:cs typeface="Arial"/>
                        </a:rPr>
                        <a:t>Turn a large upfront investment into predictable payments while also offering 3 months free from payments and interest.</a:t>
                      </a:r>
                      <a:endParaRPr lang="en-US" sz="1400" b="0" i="0" u="none" strike="noStrike" dirty="0">
                        <a:solidFill>
                          <a:srgbClr val="435153"/>
                        </a:solidFill>
                        <a:effectLst/>
                        <a:latin typeface="+mn-lt"/>
                        <a:cs typeface="Arial"/>
                      </a:endParaRPr>
                    </a:p>
                  </a:txBody>
                  <a:tcPr marL="91449" marR="91449" marT="68580" marB="68580" anchor="ctr">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solidFill>
                      <a:schemeClr val="bg1"/>
                    </a:solidFill>
                  </a:tcPr>
                </a:tc>
                <a:tc>
                  <a:txBody>
                    <a:bodyPr/>
                    <a:lstStyle/>
                    <a:p>
                      <a:pPr algn="ctr" fontAlgn="ctr"/>
                      <a:r>
                        <a:rPr lang="en-US" sz="1400" b="0" i="0" u="none" strike="noStrike" dirty="0" smtClean="0">
                          <a:solidFill>
                            <a:srgbClr val="435153"/>
                          </a:solidFill>
                          <a:effectLst/>
                          <a:latin typeface="Arial"/>
                          <a:cs typeface="Arial"/>
                        </a:rPr>
                        <a:t>July 26, 2014</a:t>
                      </a:r>
                      <a:endParaRPr lang="en-US" sz="1400" b="0" i="0" u="none" strike="noStrike" dirty="0">
                        <a:solidFill>
                          <a:srgbClr val="435153"/>
                        </a:solidFill>
                        <a:effectLst/>
                        <a:latin typeface="Arial"/>
                        <a:cs typeface="Arial"/>
                      </a:endParaRPr>
                    </a:p>
                  </a:txBody>
                  <a:tcPr marL="91449" marR="91449" marT="68580" marB="68580" anchor="ctr">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solidFill>
                      <a:schemeClr val="bg1"/>
                    </a:solidFill>
                  </a:tcPr>
                </a:tc>
                <a:tc>
                  <a:txBody>
                    <a:bodyPr/>
                    <a:lstStyle/>
                    <a:p>
                      <a:pPr algn="l" fontAlgn="ctr"/>
                      <a:endParaRPr lang="en-US" sz="1400" b="0" i="0" u="none" strike="noStrike" dirty="0">
                        <a:solidFill>
                          <a:srgbClr val="435153"/>
                        </a:solidFill>
                        <a:effectLst/>
                        <a:latin typeface="Arial"/>
                        <a:cs typeface="Arial"/>
                      </a:endParaRPr>
                    </a:p>
                  </a:txBody>
                  <a:tcPr marL="91449" marR="91449" marT="68580" marB="68580" anchor="ctr">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solidFill>
                      <a:schemeClr val="bg1"/>
                    </a:solidFill>
                  </a:tcPr>
                </a:tc>
              </a:tr>
              <a:tr h="1657350">
                <a:tc>
                  <a:txBody>
                    <a:bodyPr/>
                    <a:lstStyle/>
                    <a:p>
                      <a:pPr algn="l" fontAlgn="ctr"/>
                      <a:r>
                        <a:rPr lang="en-US" sz="1400" b="1" i="0" u="none" strike="noStrike" dirty="0" smtClean="0">
                          <a:solidFill>
                            <a:srgbClr val="435153"/>
                          </a:solidFill>
                          <a:effectLst/>
                          <a:latin typeface="Arial"/>
                          <a:cs typeface="Arial"/>
                        </a:rPr>
                        <a:t>Cisco Collaboration Breakaway PLUS Financing</a:t>
                      </a:r>
                    </a:p>
                  </a:txBody>
                  <a:tcPr marL="91449" marR="91449" marT="68580" marB="68580" anchor="ctr">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solidFill>
                      <a:schemeClr val="bg1"/>
                    </a:solidFill>
                  </a:tcPr>
                </a:tc>
                <a:tc>
                  <a:txBody>
                    <a:bodyPr/>
                    <a:lstStyle/>
                    <a:p>
                      <a:pPr algn="l" fontAlgn="ctr"/>
                      <a:r>
                        <a:rPr lang="en-US" sz="1400" b="0" i="0" u="none" strike="noStrike" dirty="0" smtClean="0">
                          <a:solidFill>
                            <a:srgbClr val="435153"/>
                          </a:solidFill>
                          <a:effectLst/>
                          <a:latin typeface="+mn-lt"/>
                          <a:cs typeface="Arial"/>
                        </a:rPr>
                        <a:t>Migrate your legacy collaboration solutions with rates as low as 0%. Cisco Collaboration Breakaway Financing only applies to transactions where the customer has qualified under Cisco’s Collaboration Breakaway Program.</a:t>
                      </a:r>
                      <a:endParaRPr lang="en-US" sz="1400" b="0" i="0" u="none" strike="noStrike" dirty="0">
                        <a:solidFill>
                          <a:srgbClr val="435153"/>
                        </a:solidFill>
                        <a:effectLst/>
                        <a:latin typeface="Arial"/>
                        <a:cs typeface="Arial"/>
                      </a:endParaRPr>
                    </a:p>
                  </a:txBody>
                  <a:tcPr marL="91449" marR="91449" marT="68580" marB="68580" anchor="ctr">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solidFill>
                      <a:schemeClr val="bg1"/>
                    </a:solidFill>
                  </a:tcPr>
                </a:tc>
                <a:tc>
                  <a:txBody>
                    <a:bodyPr/>
                    <a:lstStyle/>
                    <a:p>
                      <a:pPr algn="ctr" fontAlgn="ctr"/>
                      <a:r>
                        <a:rPr lang="en-US" sz="1400" b="0" i="0" u="none" strike="noStrike" smtClean="0">
                          <a:solidFill>
                            <a:srgbClr val="435153"/>
                          </a:solidFill>
                          <a:effectLst/>
                          <a:latin typeface="Arial"/>
                          <a:cs typeface="Arial"/>
                        </a:rPr>
                        <a:t>July 26, 2014</a:t>
                      </a:r>
                      <a:endParaRPr lang="en-US" sz="1400" b="0" i="0" u="none" strike="noStrike" dirty="0">
                        <a:solidFill>
                          <a:srgbClr val="435153"/>
                        </a:solidFill>
                        <a:effectLst/>
                        <a:latin typeface="Arial"/>
                        <a:cs typeface="Arial"/>
                      </a:endParaRPr>
                    </a:p>
                  </a:txBody>
                  <a:tcPr marL="91449" marR="91449" marT="68580" marB="68580" anchor="ctr">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solidFill>
                      <a:schemeClr val="bg1"/>
                    </a:solidFill>
                  </a:tcPr>
                </a:tc>
                <a:tc>
                  <a:txBody>
                    <a:bodyPr/>
                    <a:lstStyle/>
                    <a:p>
                      <a:pPr algn="l" fontAlgn="ctr"/>
                      <a:endParaRPr lang="en-US" sz="1400" b="0" i="0" u="none" strike="noStrike" dirty="0">
                        <a:solidFill>
                          <a:srgbClr val="435153"/>
                        </a:solidFill>
                        <a:effectLst/>
                        <a:latin typeface="Arial"/>
                        <a:cs typeface="Arial"/>
                      </a:endParaRPr>
                    </a:p>
                  </a:txBody>
                  <a:tcPr marL="91449" marR="91449" marT="68580" marB="68580" anchor="ctr">
                    <a:lnL w="6350" cap="flat" cmpd="sng" algn="ctr">
                      <a:solidFill>
                        <a:srgbClr val="FFFFFF">
                          <a:lumMod val="85000"/>
                        </a:srgbClr>
                      </a:solidFill>
                      <a:prstDash val="solid"/>
                      <a:round/>
                      <a:headEnd type="none" w="med" len="med"/>
                      <a:tailEnd type="none" w="med" len="med"/>
                    </a:lnL>
                    <a:lnR w="6350" cap="flat" cmpd="sng" algn="ctr">
                      <a:solidFill>
                        <a:srgbClr val="FFFFFF">
                          <a:lumMod val="85000"/>
                        </a:srgbClr>
                      </a:solidFill>
                      <a:prstDash val="solid"/>
                      <a:round/>
                      <a:headEnd type="none" w="med" len="med"/>
                      <a:tailEnd type="none" w="med" len="med"/>
                    </a:lnR>
                    <a:lnT w="6350" cap="flat" cmpd="sng" algn="ctr">
                      <a:solidFill>
                        <a:srgbClr val="FFFFFF">
                          <a:lumMod val="85000"/>
                        </a:srgbClr>
                      </a:solidFill>
                      <a:prstDash val="solid"/>
                      <a:round/>
                      <a:headEnd type="none" w="med" len="med"/>
                      <a:tailEnd type="none" w="med" len="med"/>
                    </a:lnT>
                    <a:lnB w="6350" cap="flat" cmpd="sng" algn="ctr">
                      <a:solidFill>
                        <a:srgbClr val="FFFFFF">
                          <a:lumMod val="85000"/>
                        </a:srgbClr>
                      </a:solidFill>
                      <a:prstDash val="solid"/>
                      <a:round/>
                      <a:headEnd type="none" w="med" len="med"/>
                      <a:tailEnd type="none" w="med" len="med"/>
                    </a:lnB>
                    <a:solidFill>
                      <a:schemeClr val="bg1"/>
                    </a:solidFill>
                  </a:tcPr>
                </a:tc>
              </a:tr>
            </a:tbl>
          </a:graphicData>
        </a:graphic>
      </p:graphicFrame>
      <p:sp>
        <p:nvSpPr>
          <p:cNvPr id="4" name="Title 1"/>
          <p:cNvSpPr txBox="1">
            <a:spLocks/>
          </p:cNvSpPr>
          <p:nvPr/>
        </p:nvSpPr>
        <p:spPr>
          <a:xfrm>
            <a:off x="222250" y="350044"/>
            <a:ext cx="8580438" cy="628650"/>
          </a:xfrm>
          <a:prstGeom prst="rect">
            <a:avLst/>
          </a:prstGeo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pPr fontAlgn="base">
              <a:spcAft>
                <a:spcPct val="0"/>
              </a:spcAft>
              <a:defRPr/>
            </a:pPr>
            <a:r>
              <a:rPr smtClean="0">
                <a:solidFill>
                  <a:srgbClr val="21418C"/>
                </a:solidFill>
              </a:rPr>
              <a:t>FY14 Customer Offers – Cisco Capital</a:t>
            </a:r>
            <a:endParaRPr>
              <a:solidFill>
                <a:srgbClr val="21418C"/>
              </a:solidFill>
            </a:endParaRPr>
          </a:p>
        </p:txBody>
      </p:sp>
    </p:spTree>
    <p:extLst>
      <p:ext uri="{BB962C8B-B14F-4D97-AF65-F5344CB8AC3E}">
        <p14:creationId xmlns:p14="http://schemas.microsoft.com/office/powerpoint/2010/main" val="1176195397"/>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98120" y="4455320"/>
            <a:ext cx="4709712" cy="288131"/>
          </a:xfrm>
        </p:spPr>
        <p:txBody>
          <a:bodyPr/>
          <a:lstStyle/>
          <a:p>
            <a:pPr algn="ctr">
              <a:spcBef>
                <a:spcPts val="0"/>
              </a:spcBef>
            </a:pPr>
            <a:r>
              <a:rPr lang="en-US" b="1" dirty="0" smtClean="0">
                <a:latin typeface="CiscoSans" pitchFamily="34" charset="0"/>
              </a:rPr>
              <a:t>Brad Blough</a:t>
            </a:r>
          </a:p>
          <a:p>
            <a:pPr algn="ctr">
              <a:spcBef>
                <a:spcPts val="0"/>
              </a:spcBef>
            </a:pPr>
            <a:r>
              <a:rPr lang="en-US" dirty="0" smtClean="0">
                <a:latin typeface="CiscoSans" pitchFamily="34" charset="0"/>
              </a:rPr>
              <a:t>Remarketing Manager</a:t>
            </a:r>
          </a:p>
          <a:p>
            <a:pPr algn="ctr">
              <a:spcBef>
                <a:spcPts val="0"/>
              </a:spcBef>
            </a:pPr>
            <a:r>
              <a:rPr lang="en-US" dirty="0" smtClean="0">
                <a:latin typeface="CiscoSans" pitchFamily="34" charset="0"/>
              </a:rPr>
              <a:t>May 2014</a:t>
            </a:r>
          </a:p>
        </p:txBody>
      </p:sp>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5138303" y="852078"/>
            <a:ext cx="3620060" cy="1234440"/>
          </a:xfrm>
          <a:effectLst>
            <a:softEdge rad="31750"/>
          </a:effectLst>
        </p:spPr>
      </p:pic>
      <p:pic>
        <p:nvPicPr>
          <p:cNvPr id="6" name="Picture Placeholder 5"/>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tretch>
            <a:fillRect/>
          </a:stretch>
        </p:blipFill>
        <p:spPr>
          <a:xfrm>
            <a:off x="5138303" y="2214773"/>
            <a:ext cx="3620060" cy="1234440"/>
          </a:xfrm>
          <a:effectLst>
            <a:softEdge rad="31750"/>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8306" y="3561639"/>
            <a:ext cx="3620059" cy="1234440"/>
          </a:xfrm>
          <a:prstGeom prst="rect">
            <a:avLst/>
          </a:prstGeom>
          <a:effectLst>
            <a:softEdge rad="31750"/>
          </a:effectLst>
        </p:spPr>
      </p:pic>
      <p:sp>
        <p:nvSpPr>
          <p:cNvPr id="8" name="Title 1"/>
          <p:cNvSpPr>
            <a:spLocks noGrp="1"/>
          </p:cNvSpPr>
          <p:nvPr>
            <p:ph type="ctrTitle"/>
          </p:nvPr>
        </p:nvSpPr>
        <p:spPr>
          <a:xfrm>
            <a:off x="344608" y="1600201"/>
            <a:ext cx="4303595" cy="773451"/>
          </a:xfrm>
        </p:spPr>
        <p:txBody>
          <a:bodyPr/>
          <a:lstStyle/>
          <a:p>
            <a:pPr algn="ctr">
              <a:lnSpc>
                <a:spcPct val="100000"/>
              </a:lnSpc>
            </a:pPr>
            <a:r>
              <a:rPr lang="en-US" sz="4400" dirty="0" smtClean="0"/>
              <a:t>Cisco Certified Refurbished Equipment </a:t>
            </a:r>
            <a:endParaRPr lang="en-US" sz="440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323" y="3089890"/>
            <a:ext cx="2733675" cy="678656"/>
          </a:xfrm>
          <a:prstGeom prst="rect">
            <a:avLst/>
          </a:prstGeom>
        </p:spPr>
      </p:pic>
      <p:sp>
        <p:nvSpPr>
          <p:cNvPr id="13" name="Rectangle 12"/>
          <p:cNvSpPr/>
          <p:nvPr/>
        </p:nvSpPr>
        <p:spPr>
          <a:xfrm>
            <a:off x="0" y="4895850"/>
            <a:ext cx="9144000" cy="20574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srgbClr val="FFFFFF"/>
              </a:solidFill>
            </a:endParaRPr>
          </a:p>
        </p:txBody>
      </p:sp>
    </p:spTree>
    <p:extLst>
      <p:ext uri="{BB962C8B-B14F-4D97-AF65-F5344CB8AC3E}">
        <p14:creationId xmlns:p14="http://schemas.microsoft.com/office/powerpoint/2010/main" val="1291194794"/>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smtClean="0"/>
              <a:t>CCRE Program Specifics</a:t>
            </a:r>
            <a:endParaRPr lang="en-US" sz="2800" dirty="0" smtClean="0"/>
          </a:p>
        </p:txBody>
      </p:sp>
      <p:sp>
        <p:nvSpPr>
          <p:cNvPr id="7171" name="Rectangle 3"/>
          <p:cNvSpPr>
            <a:spLocks noGrp="1" noChangeArrowheads="1"/>
          </p:cNvSpPr>
          <p:nvPr>
            <p:ph type="body" sz="quarter" idx="10"/>
          </p:nvPr>
        </p:nvSpPr>
        <p:spPr>
          <a:xfrm>
            <a:off x="239716" y="1150284"/>
            <a:ext cx="5856287" cy="3395741"/>
          </a:xfrm>
        </p:spPr>
        <p:txBody>
          <a:bodyPr>
            <a:noAutofit/>
          </a:bodyPr>
          <a:lstStyle/>
          <a:p>
            <a:r>
              <a:rPr lang="en-US" sz="1800" dirty="0" smtClean="0">
                <a:latin typeface="CiscoSansTT" charset="0"/>
              </a:rPr>
              <a:t>In existence since 2001</a:t>
            </a:r>
          </a:p>
          <a:p>
            <a:r>
              <a:rPr lang="en-US" sz="1800" dirty="0" smtClean="0">
                <a:latin typeface="CiscoSansTT" charset="0"/>
              </a:rPr>
              <a:t>Cisco’s authorized division of refurbished equipment</a:t>
            </a:r>
          </a:p>
          <a:p>
            <a:r>
              <a:rPr lang="en-US" sz="1800" dirty="0" smtClean="0">
                <a:latin typeface="CiscoSansTT" charset="0"/>
              </a:rPr>
              <a:t>Reside under Cisco Capital organization</a:t>
            </a:r>
          </a:p>
          <a:p>
            <a:r>
              <a:rPr lang="en-US" sz="1800" dirty="0" smtClean="0">
                <a:latin typeface="CiscoSansTT" charset="0"/>
              </a:rPr>
              <a:t>New and end of sale Cisco products across all technologies – 2,000+ products</a:t>
            </a:r>
          </a:p>
          <a:p>
            <a:r>
              <a:rPr lang="en-US" sz="1800" dirty="0" smtClean="0">
                <a:latin typeface="CiscoSansTT" charset="0"/>
              </a:rPr>
              <a:t>Supply available through Cisco supply chain and lease portfolio</a:t>
            </a:r>
          </a:p>
          <a:p>
            <a:r>
              <a:rPr lang="en-US" sz="1800" dirty="0" smtClean="0">
                <a:latin typeface="CiscoSansTT" charset="0"/>
              </a:rPr>
              <a:t>Sold through authorized Cisco resellers and distributors or to direct Cisco customers</a:t>
            </a:r>
          </a:p>
        </p:txBody>
      </p:sp>
      <p:sp>
        <p:nvSpPr>
          <p:cNvPr id="12" name="Round Same Side Corner Rectangle 11"/>
          <p:cNvSpPr/>
          <p:nvPr/>
        </p:nvSpPr>
        <p:spPr>
          <a:xfrm>
            <a:off x="6082145" y="971550"/>
            <a:ext cx="2667000" cy="3657600"/>
          </a:xfrm>
          <a:prstGeom prst="round2SameRect">
            <a:avLst>
              <a:gd name="adj1" fmla="val 6881"/>
              <a:gd name="adj2" fmla="val 0"/>
            </a:avLst>
          </a:prstGeom>
          <a:gradFill>
            <a:gsLst>
              <a:gs pos="0">
                <a:schemeClr val="accent2"/>
              </a:gs>
              <a:gs pos="100000">
                <a:schemeClr val="accent2">
                  <a:lumMod val="50000"/>
                </a:schemeClr>
              </a:gs>
            </a:gsLst>
            <a:lin ang="54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srgbClr val="FFFFFF"/>
              </a:solidFill>
            </a:endParaRPr>
          </a:p>
        </p:txBody>
      </p:sp>
      <p:pic>
        <p:nvPicPr>
          <p:cNvPr id="7" name="Picture 46" descr="Cisco-Certified-Refurbished-Equipment-larg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7046" y="3862123"/>
            <a:ext cx="2209800" cy="547688"/>
          </a:xfrm>
          <a:prstGeom prst="rect">
            <a:avLst/>
          </a:prstGeom>
          <a:noFill/>
          <a:ln w="9525">
            <a:noFill/>
            <a:miter lim="800000"/>
            <a:headEnd/>
            <a:tailEnd/>
          </a:ln>
          <a:effectLst>
            <a:outerShdw blurRad="63500" algn="tl" rotWithShape="0">
              <a:srgbClr val="000000">
                <a:alpha val="70000"/>
              </a:srgbClr>
            </a:outerShdw>
          </a:effectLst>
        </p:spPr>
      </p:pic>
      <p:pic>
        <p:nvPicPr>
          <p:cNvPr id="6" name="Picture 7" descr="LAF3363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3732" y="1180144"/>
            <a:ext cx="2193114" cy="2462347"/>
          </a:xfrm>
          <a:prstGeom prst="rect">
            <a:avLst/>
          </a:prstGeom>
          <a:noFill/>
          <a:ln w="9525">
            <a:noFill/>
            <a:miter lim="800000"/>
            <a:headEnd/>
            <a:tailEnd/>
          </a:ln>
          <a:effectLst>
            <a:outerShdw blurRad="63500" algn="tl" rotWithShape="0">
              <a:srgbClr val="000000">
                <a:alpha val="70000"/>
              </a:srgbClr>
            </a:outerShdw>
          </a:effectLst>
        </p:spPr>
      </p:pic>
      <p:sp>
        <p:nvSpPr>
          <p:cNvPr id="8" name="Rectangle 7"/>
          <p:cNvSpPr/>
          <p:nvPr/>
        </p:nvSpPr>
        <p:spPr>
          <a:xfrm>
            <a:off x="7584260" y="4953843"/>
            <a:ext cx="1104238" cy="1143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srgbClr val="FFFFFF"/>
              </a:solidFill>
            </a:endParaRPr>
          </a:p>
        </p:txBody>
      </p:sp>
    </p:spTree>
    <p:extLst>
      <p:ext uri="{BB962C8B-B14F-4D97-AF65-F5344CB8AC3E}">
        <p14:creationId xmlns:p14="http://schemas.microsoft.com/office/powerpoint/2010/main" val="72145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a:spLocks noGrp="1" noChangeArrowheads="1"/>
          </p:cNvSpPr>
          <p:nvPr>
            <p:ph type="ctrTitle"/>
          </p:nvPr>
        </p:nvSpPr>
        <p:spPr>
          <a:xfrm>
            <a:off x="251625" y="1148668"/>
            <a:ext cx="4968644" cy="2189084"/>
          </a:xfrm>
        </p:spPr>
        <p:txBody>
          <a:bodyPr/>
          <a:lstStyle/>
          <a:p>
            <a:r>
              <a:rPr lang="en-US" sz="2400" b="1" dirty="0">
                <a:ea typeface="ＭＳ Ｐゴシック"/>
                <a:cs typeface="ＭＳ Ｐゴシック"/>
              </a:rPr>
              <a:t/>
            </a:r>
            <a:br>
              <a:rPr lang="en-US" sz="2400" b="1" dirty="0">
                <a:ea typeface="ＭＳ Ｐゴシック"/>
                <a:cs typeface="ＭＳ Ｐゴシック"/>
              </a:rPr>
            </a:br>
            <a:endParaRPr lang="en-US" sz="2400" b="1" dirty="0">
              <a:ea typeface="ＭＳ Ｐゴシック"/>
              <a:cs typeface="ＭＳ Ｐゴシック"/>
            </a:endParaRPr>
          </a:p>
        </p:txBody>
      </p:sp>
      <p:sp>
        <p:nvSpPr>
          <p:cNvPr id="14" name="Text Placeholder 5"/>
          <p:cNvSpPr>
            <a:spLocks noGrp="1"/>
          </p:cNvSpPr>
          <p:nvPr>
            <p:ph type="body" sz="quarter" idx="10"/>
          </p:nvPr>
        </p:nvSpPr>
        <p:spPr>
          <a:xfrm>
            <a:off x="236383" y="3576648"/>
            <a:ext cx="8097838" cy="288131"/>
          </a:xfrm>
        </p:spPr>
        <p:txBody>
          <a:bodyPr/>
          <a:lstStyle/>
          <a:p>
            <a:r>
              <a:rPr lang="en-US" dirty="0" smtClean="0"/>
              <a:t>	</a:t>
            </a:r>
            <a:endParaRPr lang="en-US" dirty="0"/>
          </a:p>
        </p:txBody>
      </p:sp>
      <p:sp>
        <p:nvSpPr>
          <p:cNvPr id="2" name="TextBox 1"/>
          <p:cNvSpPr txBox="1"/>
          <p:nvPr/>
        </p:nvSpPr>
        <p:spPr>
          <a:xfrm>
            <a:off x="460385" y="1717777"/>
            <a:ext cx="3713443" cy="2062103"/>
          </a:xfrm>
          <a:prstGeom prst="rect">
            <a:avLst/>
          </a:prstGeom>
          <a:noFill/>
        </p:spPr>
        <p:txBody>
          <a:bodyPr wrap="square" rtlCol="0">
            <a:spAutoFit/>
          </a:bodyPr>
          <a:lstStyle/>
          <a:p>
            <a:pPr algn="ctr" defTabSz="457143"/>
            <a:r>
              <a:rPr lang="en-US" sz="3200" b="1" i="1" dirty="0">
                <a:solidFill>
                  <a:srgbClr val="FFFFFF"/>
                </a:solidFill>
              </a:rPr>
              <a:t>E-Rate</a:t>
            </a:r>
          </a:p>
          <a:p>
            <a:pPr algn="ctr" defTabSz="457143"/>
            <a:r>
              <a:rPr lang="en-US" sz="3200" b="1" i="1" dirty="0">
                <a:solidFill>
                  <a:srgbClr val="FFFFFF"/>
                </a:solidFill>
              </a:rPr>
              <a:t>Program</a:t>
            </a:r>
          </a:p>
          <a:p>
            <a:pPr algn="ctr" defTabSz="457143"/>
            <a:r>
              <a:rPr lang="en-US" sz="3200" b="1" i="1" dirty="0">
                <a:solidFill>
                  <a:srgbClr val="FFFFFF"/>
                </a:solidFill>
              </a:rPr>
              <a:t>Update</a:t>
            </a:r>
          </a:p>
          <a:p>
            <a:pPr algn="ctr" defTabSz="457143"/>
            <a:r>
              <a:rPr lang="en-US" sz="3200" b="1" i="1" dirty="0" smtClean="0">
                <a:solidFill>
                  <a:srgbClr val="FFFFFF"/>
                </a:solidFill>
              </a:rPr>
              <a:t>May 2014</a:t>
            </a:r>
            <a:endParaRPr lang="en-US" sz="3200" b="1" i="1" dirty="0">
              <a:solidFill>
                <a:srgbClr val="FFFFFF"/>
              </a:solidFill>
            </a:endParaRPr>
          </a:p>
        </p:txBody>
      </p:sp>
      <p:sp>
        <p:nvSpPr>
          <p:cNvPr id="3" name="AutoShape 2" descr="data:image/jpeg;base64,/9j/4AAQSkZJRgABAQAAAQABAAD/2wCEAAkGBhQSERQUExQWFRUWFxgaGBQWGBgYFBgYGBwYGB0XGBcXHSYeFxokGRcUHy8gIycpLCwsFx4xNTAqNSYrLCkBCQoKDgwOGg8PGiokHyQsLCwvLiwsLCwsKiwsLCwsLCwsLCksLCkpLCwsLCwsLCwsKSwsLCwsLCwsLCwsLCkpLP/AABEIALMBGgMBIgACEQEDEQH/xAAcAAABBQEBAQAAAAAAAAAAAAAFAgMEBgcBAAj/xABGEAABAwIEAwQIBAQEBAUFAAABAAIRAyEEBRIxBkFRImFxgQcTkaGxwdHwFDJC4SNSYnIVkqLxM4Ky0hYkQ2NzCBc0RFT/xAAaAQADAQEBAQAAAAAAAAAAAAABAgMEAAUG/8QAKREAAgICAgICAQMFAQAAAAAAAAECEQMhEjFBUQQTIhRhoVJxkeHxMv/aAAwDAQACEQMRAD8Aq2cODCCLAhCTih1XeIM4aabRFxzVeZi5V/ssmohrC19GKpu6mPv2LT8K+4PULGhWcXNIkkEH2LVcuxU02HwTQYk0S6J/j6T1kef+6BcbY8NHq6YIqFwII3mf2RbMqha8VG7wmM2w4fpqHf7K0uXJJEW7d0UzOHVWlvrZuLFIw1J1QUdJ3c0T7leM6wIqYem8jp77ISBToUA8wNDpA6wZgeRU8jbZRpJfiWP0gH1eWtab2b8VQvRrmGivVbycAfYf3U3in0pjEUfUtoN0kQS65UbgfNsIxjtQ0VoME7OWOE5Vcux+IniOi6rW0U+ZNgguNyGo3vIWi8HZfTNF+Jee05zo7hJQjE12uc4jaSpydKzTjjYC4UzP1OIaTsDBHitUwmYtfXIbsWA+9Y/mDQ2tI2KuXBuImuwzu1w+BV/jZquHsnlhX5IJYKv6qtWBMDUfijuPqB9IEfcqvcSYaKryLSi9A/8AlW+A+C1Snar0Nmy/ZFL0N5a2Q8d31U/hHBjQZJ3Kb4Wwjn1SC06Ym4tb/dWLWG1C0BRcbMgNz3hhmJgPmAeRhCGejbDj9J9pV4w9QuJkQAveuBJiLKl+DuK7Kw/hqnAGjb6RHgiOW0fUhwDJ1R7p+qIE3MLoCLbOorFDhynTcXhl/NDuJc4pUcNULrauzpG5lHuK8+bhKDqjt4sOpXz/AJtndTEPLnmxMhvIJJzoMYJ9EDEOGoxsdkwlVCkSsrNJKw+JtBWi8G4IfwXReRfylZnS3utXy/NaVGjh6lEzG7DM7Qkd2qKKWmmanhH2jvHyRVzVjVf0mVQ+QwAAzpM/JXHhv0nUcU4Nf/CcbAE2J7itKnH2ZpJ90WfM2TTI6qo0+CqepztTu0L3Vi4gzNtKmHm4lAMDx/Re4l7SxgtPXyCxfJSlKmzb8VZlG8d0Qa3AIZTeKRku3LkBwXBVemKk6e0Fo2WZzRxIc+m6GDmbKOzF06kkPAaJv4LM8Xouvk5Vpmd8NcK1KNZ1SpG0BWchSaeLZU1Fh1AEifBRylfezNOTnJtlAPC5jtXaE+zI2AA6PcrDwzmTHMe2oRPKd1Io4hkOb058l7UIKjDKQBwmXM5NRUVWsaJFlGoYukCRN5UirXY8aW796ZrVguydSxVJ7AXNkeBU6nVoOpjsWHKPJCMvwLgwgx3IjgME4NcDHtRTYCc7E0Pwzjo7LZtHS+yyjjjHCpU7A0siwFvOFqOHy9xpVGmL9/UQs3zzh9xdc6dDbnf2JMrfG2HGt0URyUwHdP4jBlr436d6KYDJy8dFlbVGqvBbODc4D8FUoH8zSSPA3+q9+GYKZ/mJuo+HytuCpis8mHENI7il5piqZIcx3ZhTk7RaGtMA57Ta0ADdGeCuLKWFcDWbM2neFU8yzMOqW2CHVKpJTY04tMTI+VpH0u/DsqtFRrWuDgDsDySYOmGsAPRY/wAG8f1MMwscS5nIdO5WBvpi0/oV+c730Z1GNGl5MajCS9onuTWMoO9aamoDuWcVPTHUd+RgS8H6SwO1WYSfcueST0juKXZcsfnL29lodfoq7VZWJIZUqtnpdJ/+8WHH/pH2JNP0vU6lQNZRkuMDxXTcu7Gi4+UFsqrYqmCCXPHeLor/AIxiIn1XvQ3E5nmDo0UGNB2Jd+yE4rMcz9a2kWNBcJsTEeKhfyH4KXiBXpMzGpWpM1N0gOus6/DrWMZhTUw9b8UIcz9PhzHjZCsx4Xp08PTqsE6rOBv5hVkpqNvsmnG6RnjcIIMqNiKUckaxtHSTAUTDYY1arWfzEBQUirVD+R5EHj1lSzBsObj9EWq1NUn8uj9ItbuUzG020uzsGxp8uvigWNxxJMW+nej2IMY3ESbGyiisQbFJc9NzdFjI03hLP6mNpfhariS0S13Mjp3ohjeCqoo6KcOM87FULgzNjh8TTqC+kkR1BC1ylxpRFPU8w9zvyjvWbLj5O7Nnx82XGvw6KbmmXVcPQDAHiRDomD7ENzau5tFg1H8u1xdavRzCjWBAcCRy5qNjclpuZqcG25HdRjil2rNH61KlKP8A0rPB9DRhG9Tf2orKTWqinDWtsOiiHH9y0x+Jlkr4nkyzwvsoPDGEq1nFzORV3o8J1IvbV7VF4Ea1tSQLRyVn4r44w+Dpgkh9U/lpA3PKT0G69CDSRGStgXDcDw5EG8I3BuPBZnnvpQxdezHepb0p2J/5t1XjxLiZn8RWn/5H/VBzQeDN5ZkZ6n2lSGZSR+o+1YVguOsbSILcRUtyc7UPMOkK/wDDHpeY+GYwaCf/AFWDs/8AM3dviJ8Eyy2DgXyngwN3e9VnOcbhqrKlNpGvVDp3siPGGe08NhvWU3BxeOw5pBBBH5gRuFh1TOH+sLySSTJKM7cdnRSUtFtrYBrX8jGxU3B4UhwOw6oJl+YF4mZHwRzMc9ZQpDVvuBzJWB3dI2J+WReJDVx38KmyGUzAJ2J6ql4z1tBzqTjt92Vr4Qz59V9RjiAXdoBMcbZYD6upIDzZzZkq6guJFy2VnLMKHk6r9yTiMJpfHsXX030HdJRLhdj62No9kvAcCRFgOp6BVVRSTWybu78E3AcB4t7Q/RpadtVifJBs2yt9F5Y8QfcvoTG1AQGiIA5LMfSfQb2HNHa2t0U45fzodwqNlV4Ryj8TX9Vq0yOSL8c8JnBNZ/ELg4xf9lX8kxj8NXZV0usehujXG/Eb8UGFzSAI9sK6Uabsk2+SRUoT2CrllRjhu1wI8imyVwAzbdIUN7wXE1c0mktG3VC8fxTXGKpEsHMbhV+gMTToUnHtagIaN7iUPzmvXa5jntc2+5TvI6Icd0EuI88q1azmkQHWjzBVjweau9T6qoyGlsajCr2QZU+tiGl4IAvfmj/HOINOmNAttI+aTm9yaHUfFlarcOur06j2PZ/DmQbOgc1S8ozQ0KzahAMHbxUp+Y1GElriCRB7weRQivupQjFq0ism06NjzXhZmKpsq0z2XNDhHeqRm/DDmWBuino1zWqKdYOqH1TNOlpNgXH3BWDOstcQajgINxBlRlGmWi1JGUVsK4GIul1Mue0SQI8bhH8WwTMXQrEYsQWgGTuTt5IW/B1JCcnqAVBq6yrH/h7n1mmOyOaqtGmZHUq85ZmtKnSGo9u0BJOPIriySgmkR8HjnUcUC0kRPVO08/dWxU16+im0yRMNMclFzzilrezSa0v5vIkN7gOZ9wVNr1y4kkyTzK748ZRdvr0U+R8mOSLXHb1Zq2I4swX6cRedi15Ht0rn/iHDf/0UfafosjeU1qK9L9VPweV+nizVuC8a1mFdVdcMYXEf2jYd8hZzneYvr1DUee0T7ByHkpuXZ08UatPZriB5XMe2ENxA6KD6oreyEVxdIXEox5dBXQFwhccTW5k4sDHOJaPyibDwCjVW/wC6QAnYm3XZNy8MFIVh8Q5oIaYncK58LcGjHUi99R0stpnkqQBG9lbOC8+/C1CdcB/ZLeUdU9KgeQy/0dBh1U6hpuHMG6Q3gAEhz673EXmVJzHiHtw0yFJGNa0DW6DCzSdF1FM9juCqNUDU4yOYRfhnh6lgW1HMJJqAC97CfqVWKePxFVxFFjngHcAmPGNlYDiHhonwAQlmlPcmH64rSDGEpaiTMczJsgeLwbKtXtmwNkSdga7qL3tpkgC3I+woDlVN9c9ADfrboki3F2NKKcaZPx2Q0+yWmYQ3HcP+sqXA0/dldsDkbXNElyYxOTwYaduq0NyqzJUQDT4doACQ23cPok4vI6NQzsQLR/srDhsoBkON1HxmWaT2UPsnxDULBeU0TTe01Dqa3Yft4KbxPTbi6Ya3skEGYQ/EVCGmN0Y4bwjMQLuIPNdGcmuwuMUys5jxI7DaWNgvaInkgmM4qxDxD2FzTuNJ27lpOceiSlWf6w1XeAhDM09FdRrAcNWIcOT4II8ghzldbGqNGXYnDteNTNuh3HcUGxlMgqx5/llXA1tFYCHCZG3RP8PcOnG12U2jsm7ndGjfzRScXS8nWmrDPoy4SLoxNUuDDOho2dG5PUKw51mrBqpEjs7Rfs98c1aDTp4ai2lTBDacMEXIBtJ7lSKmFa6vUe6A1pgdXRdUyx1oTHKmVvH0C90MafHu6qv4mhFuZPuV6zbFh1AtpdlxMERfzd0Q/hfh31lQveP4dP8AN3kclFQbaih5T8lbo4cmCGm3OE3mD4cORjYcvotFzptOlQdUeO0fyMBjwnulZnXYdzubp54uLOhldaIxckPKW9iZcUADbiuLxK4uCE6VINZvuVEqGQi1XDFwAaOah1MvLbmI7inbQqTYPhcATpauilKUJ5lJJdTU7DYclEKGTOJsEraQyVgA0ipmBweo3FhcmbAb7jny7lacHwyXfmCm43hsMpADr+/zUvtV0U+p9lCxr5dEbW7+vzUzKMtqPcDokf1WHj3qxtwVKnfSCeZO6axedtYFT7H0hOHsn4PLwwDW4SOinMbQ53J5kqltzN9YnkBsOandsi1u9Rnr/wBDprwjafRq1jMLUawdsucZI3naD7PYrJhcqpUqQL2sLhckxYrBcux2IpDS2u9onYFEmVKlX/iV6ru7W6PZKnKXJxijnF02jbqtdj6Ru0CDsQshyav6urV5j1j/ADElRW147Op0eJhcZIMD2r018eT0xPsqFF/wOaiNwT0XMXmDSZsFU8DULajJ2Nj5psYKv61wcH2JLTyPRdkxOESMaZY24wFwIMQpuIqgtuQOhVMOAr6uyNIIJmf1crI3lNCrUpltbSD3KaV6RzjREqEOJ68+9QQatF+qheeSIVKGnaT1SsvaXOlrHPA30tJ+CzLkmVjxao4zOsxcYDWjpvfuHVRqmfY4HtODY5aT81ZjTxDAHU6NUu1dhrmiB3kkrmb4LH4tga/Ctb1OtoJ8YlGMpN0GUYIoOd5kK72urw9zBAkWULC8WOw1QPpxtBHKE9xlwdicIBUqUwKZ3cxxcGn+qwjxVSfgpvK5ycXbCqapGycI5scTRdVIjUSAPBIxGEBe4nboq76Oc4DKXqHG7SY7wVZMfV3krZF8lZla46A+OoM2A3TmTYU0aDiRPrHHSORA5nxIUTGPgE7bo3wy/wBbg2uJ1FrnN7h3e/3poRqVgk9FS4vJIZJkkk91oAA9qp2JZCv/ABbS1AEADQeRmx/cBUnH0CRsoZXUy2ONxsB1XqO5ykVmqMQkQ9CV1ehcTAovOKwkU3R09yB1a94jnA6EfNOZnxM6S2lYC2o3J8JsAvesDmAHeATyv17rpcq3aDjeqI9bAzcDxCm5Vlu5cPJdYbhGMC0KLk0qHjFdkf8ABtbeEcyWrSJDXEhSMKHuEMZTnq+YPcilHiXQ3Q7CUw7+axEg93mot2WUaLJgspplktuOZ6LPeOuJaYeKdNzSGbkX7X7fMo9xrxA5mA1UCaeqAQ2O0XbyTJAAnaLkLH8AJJlUx4r/ACYuXLX4odxedl23tKGvqFxkmUVqYZpOwC43CtBAFyTC0KkZuVkzhvKyQXnbYI8zCwpeGYGMDB+kBKCxZJcnZoiqRH9RCcaCITxbyRXK+G6tUgxpb1PyCEItvQW15BNemJB1WhEsDgHOuNR8Arfl/ClKncjU7qfoi7MO0bAL6FZ9biYJekyjYnLKumzCT43TeIzKsxrdbHgtF7WPmr+WgfskmgHbgR0UsuRz/YEaiZ3QzOrUBdocOnejmSU6joe4EDoj9TJKZ/THhZdp4RtFrpcA3eXWhZoqSe+h3JeARiaIa4yY1cvHdRskzs4DEFjr0n38jzHeOakZlmtFzeydTgdxt7UAzAetMiW9J6/RQlJRlp3Y8E7Now+JbUa1zXWMEdFKJkD4LFcm9ITsD2KrXVKd+yCJae6f0qRiPTbpfNHDuLY2e76A2RUktluMZfsazjMEyowse0Oa4QWkSsU4y9GRwtQ1cMddBxvTmXUyenVvdy8NpuK9OeJP/DwrB/c5x+QQatxo/EEuqhtOq47NkMP9Rk8gucosmouyv/gX03BwBa4e1HznrnUwS2XjcHbx70JxuasMlx57/wAx6+CgNzlu0pITcOh5QUiTj83qPBGk+QKHUMViAAxvrAzUCWiQOXyUtuZA7GfBMVMzPemeVsX60FM40T2LeBUN+ZNgNdEnl18FAdjwdyhtXEB2Ip8gC2/mlpt2x9JaO5i0TI2Q/SrBjXAuLSQJ2kW8iEOxOD0c5RT0cDi1J0p8tSYTWA9jWtFRwbdocY8JTuHx0G6hEripJbJrRYqNcGEey3kqPhcWWHqOituT5mxwEOHhz9izZIstBo0DJaDnCBHsTOZYAvqinTLAA25d1535ACF7Ks0hkMtP6jyVR4m4yDfWU6JD3nsmtDdI6hsC55ap6x1UoY3J6LuaS2S+Jc+wwpOwwqiqdM66cuph5/SHcyABcWv4rPaFUtf7io+pEMrYwk6xM28Fu1GHExu5Ssm4iqItufcpGR4CXl55fFR6+UOb2qR1N/lO48OquuR8K1XU2izZElx5z0jdRnbVROiqeyM0SJ5o9lHDTqw1OOhvKRc94lHMp4Yp0YJ7bhzO3kEc1exDH8fzIMsv9JBy/IaNLZsu/mdcokE1qja3wXWnrJ8NlqSS0iDbfY8CUojqU22t0S2tlOKKB6JYULG5pTpNkmfDr0EbnwVVzPO8TVnSx1NnUi5+Q96WUkgpWWHOOIm0W9ka3HYDae8qlY7E1cSdVZ0gG1NtmDy5+aUcOW3dMnqb/cp5mXvcQ0RJncgbLHPK5ukaIQSViSwACNlxx9yJ0uG60QdP+b9lFflbmzqItItzhRlFxVsopIHYmi1wki4QuqwdPvop5Px2UHER4JKHI5ZeyS/DiNtvh9wuPxDOb2jzASP8Rplwh7SSNgZv5I8WBtEetlbTFl1mXt2i6kYnGsYYJv03IUd1eo4fw6NZ5/ppuPwCZRbBcR5zAGkNj8s+MG6F5XUFWs5j3BkBxaDsSNgoX+Iva+wIc0wWOEG24PvEKJmTzUeXBmgHZu8efNVUK0wcl4JVWsNZEAwY7pXMRRa/lB6hcyzL9d5+vgpb8OBZG9ij2TZcx9Ko3XFRpBaHAFpB5A8jI96R/hdepIbTc6ObRIQ6m91OqZsCLHkVcOCc9DHljv1bK0YqXZKUnHoCYThSvUMClUnvaWgeJdACQ/hqqCQab5Bg9krYqeMLxtA79o6qE7ENnc+1VWNEftZgS8vLymXPJQKSuhFHD7cW/Tp1ujpqMexNt3SYSwZVEAQ4KXQwdXcU3kRqkNJGnrbkpGTYem+sG1BIO14v0+K0DL+I3YMFlFrdVZvqxP6W9R99EHC2xeVFKy7NyCASrzknEj6TeTm8mnfyKomcYEh3SLWXcDnTqYhzdXQkrO9PRZb7NTp8Zlw7FOD1cbDyiUjK+K3euiq4OY60gQGnl5HZZxmHFTqrKbWsFMMm7SSXT1k8gNkrLs0JkayRuQRAkdLpec+x1CHVG5NM7FOtCp2T8YtcGip2TAGoXB8eYKKHi2k0kAlwHMDf+3qtKnFq7Mri+iwGqBz8uar2ccV0wC2kfWP25+raf6iNz3IVnGeVK3ZaSynzH63eJ5DuCeweHZAFmjwEKOTOktDcGlbCGTS9mpx1v7Qcdo5gDlEKfnUepNr2iOo6xyiU1llMBummQQHOv0m8W8lLxbHOpODY1FpHamOhV4y5RTROl5KzWoB+8iOY5z3qbhy1ulxP5YNxMxv80Pw7nQNXQe1Oh/W/KPFeZK42/KZRVWtFtdVgSgGdtcHBwjtQPMTv0siGWYnVSE33b4RaPZB80zjMHrpu3mARI/U2Yn4L01+ULa/yTlG9WV6tggQbQ6CbHfyVN4jygvLKgEhhAqMmJHJ1tp2PfHVXl2EcAHQR47Du7r/BDMe2DMS02cOoNiPP4hefCe7NC6peC1ZB6OctrUaVVmGaWvAPaL3GeYIJ3BlGcDwdg8O4luHpA8uwPZJVT4F4m/C1TQeZpVDLSeRNge6dj0I8VozntqCQQYPW/wCxC1tcgyjzjocoYKkW9ljBN7NaJ9y6Gkbewc/3UGo2pTJjbpNx0ke5JZnsWePPY/usMseSE1OPfT9P/ZL7Ulxmik+k70bjEzisMIrj8zRA9bGw6es6dduiyHDODzpcNLgYIIgyN7H4L6gZiA49k/3A9O68DyVA9Ifo3GIP4vDD+MLuY3aqANx/7gHP9XjC2SjyjfkaMzIqjDTdLdx7CEQdTD2hw5pmuNQg2cPbb4HuTOCxmgwdis8WVOYmha4kJvLmtbUBLi0e2PBF6rA4IPiAGlWjKhWkzVMuzllVlM0z2NjO9uyQfd7VKdWvaCORWbcK5yGvNIn892/3Dl5iPMDqrH+PPVa4T0ZZQpmTry8vKJc8uri6ijhTV0hJC7qVb9gocFYggixBnzR+hjjWd602gQB381Wyj2Q4J9TRTYJdUcA1vUuIASOQC3cP8EYnMGF9PQGB2mXkiTEmIBsOqlYn0F4xxtWw7RYEan7/AOT7hbPw3kTcHhmU2kEU2xMbuN3HabuJ9qVj6pa5sD8skjlqPh3KMqSsDlx2zGsL/wDT9iXC+LoiOQa8/Rdq+gitTaHfjGXMWpu/7ltOGrSJbYnlcgb25c05XwoeyI7+cjlI6juXN2rRqx8eS5dGU5F6GXVGTUxbmkHTanufN47lWeM+HRgMS3DtrOqEta5xI0wXEgCx6AHzW04LFuovNOoTDjLXb3PeVhPGWYmrmWIcXF2l5bJv/wAMafiF0Xa2N8jFwdrp9BajiA4DyRUPJYNPX6qtZbU2B7vcjuGrBzSGm4Jm1rrNxW1ZHI6jYcyV50P/APkFjfdom/sROg2W7QZN594QLKG/nuRBZabEuJue+AfajuFJgggzPP5dy9GKSiknZmUnLbVAGrYlsflcRPOx+aj1mSCJsRy7lPzLGxUey0QDsSbi8++/ggtTHw5zYkC/iCJXltcZSRVXLTC3DlVjKj+1GoDSNmm5kAbE2EI7Xqny71VqDmsqMcZLWuEzcAftM+SswYXNEkeIHv35i/mvRxcnBOSJuUG6iAM1zHTUe2XFstNhtqEwdjvJ81FxDA5gI2ePv770VzzLgaeqB/DM7X0HefAnV5IG+qfVSN27iOljHuKzZoxg7S7GjKnQNr0SRp/ULt7zzb/zbjvA6lXDhHihlZuiqS2s0WqN/UNg5w5kbEkHkeapzqxcb/Y8u9RxiTSqtqgAkO7QOxPOR/K8ew6trLscr/E0xl9crNnp47T2apnUew4Nlrhv5OEbW5QnsO5lS4vHUAx4jkswzf0r1PV6G4JjmEQJeTAG06WDaBcEKs0fSdjmfkbRZHWDbodT7rRdFXLFNNu0/wCDcHZVpMglvQgyP2U7C1SG3H90SR/cCdhbZYKPShmJnVig0H9NOmzzuGH4qLiuNsVU/wD2cRHQOcB7iEOSitGNwV6NI9Ino8NacRh2zV3c0QPW2mQBs8f6vHfHqjZ8UvFZlVf+c1Xf3PJ+JKZ9U420Hxm/wF1nnT2USa0LpY0tEHyUDFVVOfTnfdRKuCB6hCMl5CQW1SCCJkGR1kK00+JrDVQcTAkgwCeZA5IXltMNdBAnkfvmiZpLTFqtEpP2VFeXl5cE8uriU1s2C444pWGy5777DqfkOaIYDLQLm59wRB45KcsnodR9g+llzG7jUe/6Inl+YPovbUpO0PZ+VwgEcrW6EqE9TstymtWBdTo1KobuWNc4Dx0iyS2xlRbMu9KOYMj/AMw2qBHZqNF+7WA13+pabwrxcMxa4FhpVWgFzdWpjxtqa4dDFjtI33GP0cneYD8uxH9zBWbPfDmOC0Dhz0XsovoYhtXEUnw17qZ0EtO+guGm3I27lNvk+Le/5DKMXHaLz69zLNgEW2v09v0T+Dqlwb1mN/jGxjkmjDKbmgyXOkzAgQLAAmNh7Sl5e2G6jzk+2w911WNxdN2Z4KV1ZB4mLRh6lQ2FMOdPcL/fgvmvA1C+o5zpJcZJ56nO1Gf9S3j0r5j6nK614NSGD/nIn/TKwnJmTfv+A/cpnqN/sa8km0o/3D9K1xyRDD4nQTz2PxCgxDfJK1WP9o9yyPaFasO4HP2NLtTSQA2Ii5Ducx0HtKmf+L6bfy0337wBb2xzVTadx93H1CQHX8viqwyOMeKFcE9sL4/OddTWxmgkX7RMkWmwEWhQvxJc4EgC0WBiOW5KZcbA9D8UhzrjxCRvk7Y1Emrj6g7Mt0xH5bx3md4+CIVeJsRt6wDlZjfmOkoViLkeCQ90gHuHu3+JXRnJKrF+uKfQTxGdVnNvVfBkECBY/wBoHKQoJcSPzOt/U76puk60H7i/1XqLuX397INt9jcV6FD9vvz+Cax2HDwD0Sm8x3fD9viuPdIKAQY7JGTO8+acblbG7BTWjl15/f3deZ0KICP+CbBsOo8UttFoOw9iWTy6bJt5tPRAJx43B2UerbwPNO1XWlR3VEDiPUE+PxTBanqgjwSN/H4/umQBhzPvonRiH/zfBd0817SOh9ydNoVqyuLy8lspytZI41songcMG35pihShPOxEKcnY9UEPXgBQq2awbXUCtiiUuhgw4SSR4Nn5hcoJbZzfouXCfBtbMaVWrTfSYKZgCq7TrdGqGnlFrm1wrPwDxoMvc/CYlhptL5NRgBew8w7TOppAmRMbiZWXYenpNnO/yD/uT/rJ2DvID6oOkzl1s+pW8TYU9r8VQAIkfxWC3mUzjeOsA0f/AJeGkcvW0z7YK+Wrz+v3Lz6eoQWu/wAw9/ZWOHxlFyblthlvo+h6nH+Ac7ScbRDSZcQ7ytAN4Ul3pQywWOMpQOgqH4MXzY3B/wBLv8w/7UoYH+j/AFH6LTDHCCpMWFwNG9MfHeHxrKVLDVfWNa4ucQHATED8wE7+5U7J2xTb4T7ST8NKHUsD/QPMu+RCM4SnAv7OQgQPcE05JrQ7bbthUP7CSH7/ANn0SGHsLlN//T9FmHHGOufH5j6pLHfNcDt/v72TezvM+9E4lT2Uy51gekFLa6yaBkeSFnEis78p5Jtr7EdD8UhhlhHQr1N0nxEffvXUcdYYN/v7g+1dNj9/exTb3be36+8JVTYH7+4XHDlU/f392XBt5fD9klzpH39/zJLXW8Pv6InCkgunxXS66beuOFufaeiafU5jY8vkla0y43jkfagcJqO5Tvso7tkt3T2fMJBM+PxQOGw//b5hIcI8Elxv3ruru8R801CnS6fvf91z1gXHdeS7br8E6QAA0XUloXl5aWKhTjZRarl1eQid4GwjNAQwR/KPmvLyGXoERymNkQwjBe3JeXljkWQ82mI2+5TegQvLyVdjM9TYI25/Je0iG+B+C8vKgo4G2Pklxf2fJeXkQD9H8nmkUj/0n5Ly8lCL6+HyKQ78x8l5eXI4dZzTbdz4rq8uRxykbu8Ejp4ry8iAXU+ZS2bffevLy4J6lsfvomm7+R+C6vLjjk7eSU/8pXl5czhlyZqHsry8uAhuqUivYjy968vLjmM1Qm3nbyXl5FHMVF02V1eTIU//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143"/>
            <a:endParaRPr lang="en-US">
              <a:solidFill>
                <a:srgbClr val="000000"/>
              </a:solidFill>
            </a:endParaRPr>
          </a:p>
        </p:txBody>
      </p:sp>
      <p:sp>
        <p:nvSpPr>
          <p:cNvPr id="4" name="AutoShape 4" descr="data:image/jpeg;base64,/9j/4AAQSkZJRgABAQAAAQABAAD/2wCEAAkGBhQSERQUExQWFRUWFxgaGBQWGBgYFBgYGBwYGB0XGBcXHSYeFxokGRcUHy8gIycpLCwsFx4xNTAqNSYrLCkBCQoKDgwOGg8PGiokHyQsLCwvLiwsLCwsKiwsLCwsLCwsLCksLCkpLCwsLCwsLCwsKSwsLCwsLCwsLCwsLCkpLP/AABEIALMBGgMBIgACEQEDEQH/xAAcAAABBQEBAQAAAAAAAAAAAAAFAgMEBgcBAAj/xABGEAABAwIEAwQIBAQEBAUFAAABAAIRAyEEBRIxBkFRImFxgQcTkaGxwdHwFDJC4SNSYnIVkqLxM4Ky0hYkQ2NzCBc0RFT/xAAaAQADAQEBAQAAAAAAAAAAAAABAgMEAAUG/8QAKREAAgICAgICAQMFAQAAAAAAAAECEQMhEjFBUQQTIhRhoVJxkeHxMv/aAAwDAQACEQMRAD8Aq2cODCCLAhCTih1XeIM4aabRFxzVeZi5V/ssmohrC19GKpu6mPv2LT8K+4PULGhWcXNIkkEH2LVcuxU02HwTQYk0S6J/j6T1kef+6BcbY8NHq6YIqFwII3mf2RbMqha8VG7wmM2w4fpqHf7K0uXJJEW7d0UzOHVWlvrZuLFIw1J1QUdJ3c0T7leM6wIqYem8jp77ISBToUA8wNDpA6wZgeRU8jbZRpJfiWP0gH1eWtab2b8VQvRrmGivVbycAfYf3U3in0pjEUfUtoN0kQS65UbgfNsIxjtQ0VoME7OWOE5Vcux+IniOi6rW0U+ZNgguNyGo3vIWi8HZfTNF+Jee05zo7hJQjE12uc4jaSpydKzTjjYC4UzP1OIaTsDBHitUwmYtfXIbsWA+9Y/mDQ2tI2KuXBuImuwzu1w+BV/jZquHsnlhX5IJYKv6qtWBMDUfijuPqB9IEfcqvcSYaKryLSi9A/8AlW+A+C1Snar0Nmy/ZFL0N5a2Q8d31U/hHBjQZJ3Kb4Wwjn1SC06Ym4tb/dWLWG1C0BRcbMgNz3hhmJgPmAeRhCGejbDj9J9pV4w9QuJkQAveuBJiLKl+DuK7Kw/hqnAGjb6RHgiOW0fUhwDJ1R7p+qIE3MLoCLbOorFDhynTcXhl/NDuJc4pUcNULrauzpG5lHuK8+bhKDqjt4sOpXz/AJtndTEPLnmxMhvIJJzoMYJ9EDEOGoxsdkwlVCkSsrNJKw+JtBWi8G4IfwXReRfylZnS3utXy/NaVGjh6lEzG7DM7Qkd2qKKWmmanhH2jvHyRVzVjVf0mVQ+QwAAzpM/JXHhv0nUcU4Nf/CcbAE2J7itKnH2ZpJ90WfM2TTI6qo0+CqepztTu0L3Vi4gzNtKmHm4lAMDx/Re4l7SxgtPXyCxfJSlKmzb8VZlG8d0Qa3AIZTeKRku3LkBwXBVemKk6e0Fo2WZzRxIc+m6GDmbKOzF06kkPAaJv4LM8Xouvk5Vpmd8NcK1KNZ1SpG0BWchSaeLZU1Fh1AEifBRylfezNOTnJtlAPC5jtXaE+zI2AA6PcrDwzmTHMe2oRPKd1Io4hkOb058l7UIKjDKQBwmXM5NRUVWsaJFlGoYukCRN5UirXY8aW796ZrVguydSxVJ7AXNkeBU6nVoOpjsWHKPJCMvwLgwgx3IjgME4NcDHtRTYCc7E0Pwzjo7LZtHS+yyjjjHCpU7A0siwFvOFqOHy9xpVGmL9/UQs3zzh9xdc6dDbnf2JMrfG2HGt0URyUwHdP4jBlr436d6KYDJy8dFlbVGqvBbODc4D8FUoH8zSSPA3+q9+GYKZ/mJuo+HytuCpis8mHENI7il5piqZIcx3ZhTk7RaGtMA57Ta0ADdGeCuLKWFcDWbM2neFU8yzMOqW2CHVKpJTY04tMTI+VpH0u/DsqtFRrWuDgDsDySYOmGsAPRY/wAG8f1MMwscS5nIdO5WBvpi0/oV+c730Z1GNGl5MajCS9onuTWMoO9aamoDuWcVPTHUd+RgS8H6SwO1WYSfcueST0juKXZcsfnL29lodfoq7VZWJIZUqtnpdJ/+8WHH/pH2JNP0vU6lQNZRkuMDxXTcu7Gi4+UFsqrYqmCCXPHeLor/AIxiIn1XvQ3E5nmDo0UGNB2Jd+yE4rMcz9a2kWNBcJsTEeKhfyH4KXiBXpMzGpWpM1N0gOus6/DrWMZhTUw9b8UIcz9PhzHjZCsx4Xp08PTqsE6rOBv5hVkpqNvsmnG6RnjcIIMqNiKUckaxtHSTAUTDYY1arWfzEBQUirVD+R5EHj1lSzBsObj9EWq1NUn8uj9ItbuUzG020uzsGxp8uvigWNxxJMW+nej2IMY3ESbGyiisQbFJc9NzdFjI03hLP6mNpfhariS0S13Mjp3ohjeCqoo6KcOM87FULgzNjh8TTqC+kkR1BC1ylxpRFPU8w9zvyjvWbLj5O7Nnx82XGvw6KbmmXVcPQDAHiRDomD7ENzau5tFg1H8u1xdavRzCjWBAcCRy5qNjclpuZqcG25HdRjil2rNH61KlKP8A0rPB9DRhG9Tf2orKTWqinDWtsOiiHH9y0x+Jlkr4nkyzwvsoPDGEq1nFzORV3o8J1IvbV7VF4Ea1tSQLRyVn4r44w+Dpgkh9U/lpA3PKT0G69CDSRGStgXDcDw5EG8I3BuPBZnnvpQxdezHepb0p2J/5t1XjxLiZn8RWn/5H/VBzQeDN5ZkZ6n2lSGZSR+o+1YVguOsbSILcRUtyc7UPMOkK/wDDHpeY+GYwaCf/AFWDs/8AM3dviJ8Eyy2DgXyngwN3e9VnOcbhqrKlNpGvVDp3siPGGe08NhvWU3BxeOw5pBBBH5gRuFh1TOH+sLySSTJKM7cdnRSUtFtrYBrX8jGxU3B4UhwOw6oJl+YF4mZHwRzMc9ZQpDVvuBzJWB3dI2J+WReJDVx38KmyGUzAJ2J6ql4z1tBzqTjt92Vr4Qz59V9RjiAXdoBMcbZYD6upIDzZzZkq6guJFy2VnLMKHk6r9yTiMJpfHsXX030HdJRLhdj62No9kvAcCRFgOp6BVVRSTWybu78E3AcB4t7Q/RpadtVifJBs2yt9F5Y8QfcvoTG1AQGiIA5LMfSfQb2HNHa2t0U45fzodwqNlV4Ryj8TX9Vq0yOSL8c8JnBNZ/ELg4xf9lX8kxj8NXZV0usehujXG/Eb8UGFzSAI9sK6Uabsk2+SRUoT2CrllRjhu1wI8imyVwAzbdIUN7wXE1c0mktG3VC8fxTXGKpEsHMbhV+gMTToUnHtagIaN7iUPzmvXa5jntc2+5TvI6Icd0EuI88q1azmkQHWjzBVjweau9T6qoyGlsajCr2QZU+tiGl4IAvfmj/HOINOmNAttI+aTm9yaHUfFlarcOur06j2PZ/DmQbOgc1S8ozQ0KzahAMHbxUp+Y1GElriCRB7weRQivupQjFq0ism06NjzXhZmKpsq0z2XNDhHeqRm/DDmWBuino1zWqKdYOqH1TNOlpNgXH3BWDOstcQajgINxBlRlGmWi1JGUVsK4GIul1Mue0SQI8bhH8WwTMXQrEYsQWgGTuTt5IW/B1JCcnqAVBq6yrH/h7n1mmOyOaqtGmZHUq85ZmtKnSGo9u0BJOPIriySgmkR8HjnUcUC0kRPVO08/dWxU16+im0yRMNMclFzzilrezSa0v5vIkN7gOZ9wVNr1y4kkyTzK748ZRdvr0U+R8mOSLXHb1Zq2I4swX6cRedi15Ht0rn/iHDf/0UfafosjeU1qK9L9VPweV+nizVuC8a1mFdVdcMYXEf2jYd8hZzneYvr1DUee0T7ByHkpuXZ08UatPZriB5XMe2ENxA6KD6oreyEVxdIXEox5dBXQFwhccTW5k4sDHOJaPyibDwCjVW/wC6QAnYm3XZNy8MFIVh8Q5oIaYncK58LcGjHUi99R0stpnkqQBG9lbOC8+/C1CdcB/ZLeUdU9KgeQy/0dBh1U6hpuHMG6Q3gAEhz673EXmVJzHiHtw0yFJGNa0DW6DCzSdF1FM9juCqNUDU4yOYRfhnh6lgW1HMJJqAC97CfqVWKePxFVxFFjngHcAmPGNlYDiHhonwAQlmlPcmH64rSDGEpaiTMczJsgeLwbKtXtmwNkSdga7qL3tpkgC3I+woDlVN9c9ADfrboki3F2NKKcaZPx2Q0+yWmYQ3HcP+sqXA0/dldsDkbXNElyYxOTwYaduq0NyqzJUQDT4doACQ23cPok4vI6NQzsQLR/srDhsoBkON1HxmWaT2UPsnxDULBeU0TTe01Dqa3Yft4KbxPTbi6Ya3skEGYQ/EVCGmN0Y4bwjMQLuIPNdGcmuwuMUys5jxI7DaWNgvaInkgmM4qxDxD2FzTuNJ27lpOceiSlWf6w1XeAhDM09FdRrAcNWIcOT4II8ghzldbGqNGXYnDteNTNuh3HcUGxlMgqx5/llXA1tFYCHCZG3RP8PcOnG12U2jsm7ndGjfzRScXS8nWmrDPoy4SLoxNUuDDOho2dG5PUKw51mrBqpEjs7Rfs98c1aDTp4ai2lTBDacMEXIBtJ7lSKmFa6vUe6A1pgdXRdUyx1oTHKmVvH0C90MafHu6qv4mhFuZPuV6zbFh1AtpdlxMERfzd0Q/hfh31lQveP4dP8AN3kclFQbaih5T8lbo4cmCGm3OE3mD4cORjYcvotFzptOlQdUeO0fyMBjwnulZnXYdzubp54uLOhldaIxckPKW9iZcUADbiuLxK4uCE6VINZvuVEqGQi1XDFwAaOah1MvLbmI7inbQqTYPhcATpauilKUJ5lJJdTU7DYclEKGTOJsEraQyVgA0ipmBweo3FhcmbAb7jny7lacHwyXfmCm43hsMpADr+/zUvtV0U+p9lCxr5dEbW7+vzUzKMtqPcDokf1WHj3qxtwVKnfSCeZO6axedtYFT7H0hOHsn4PLwwDW4SOinMbQ53J5kqltzN9YnkBsOandsi1u9Rnr/wBDprwjafRq1jMLUawdsucZI3naD7PYrJhcqpUqQL2sLhckxYrBcux2IpDS2u9onYFEmVKlX/iV6ru7W6PZKnKXJxijnF02jbqtdj6Ru0CDsQshyav6urV5j1j/ADElRW147Op0eJhcZIMD2r018eT0xPsqFF/wOaiNwT0XMXmDSZsFU8DULajJ2Nj5psYKv61wcH2JLTyPRdkxOESMaZY24wFwIMQpuIqgtuQOhVMOAr6uyNIIJmf1crI3lNCrUpltbSD3KaV6RzjREqEOJ68+9QQatF+qheeSIVKGnaT1SsvaXOlrHPA30tJ+CzLkmVjxao4zOsxcYDWjpvfuHVRqmfY4HtODY5aT81ZjTxDAHU6NUu1dhrmiB3kkrmb4LH4tga/Ctb1OtoJ8YlGMpN0GUYIoOd5kK72urw9zBAkWULC8WOw1QPpxtBHKE9xlwdicIBUqUwKZ3cxxcGn+qwjxVSfgpvK5ycXbCqapGycI5scTRdVIjUSAPBIxGEBe4nboq76Oc4DKXqHG7SY7wVZMfV3krZF8lZla46A+OoM2A3TmTYU0aDiRPrHHSORA5nxIUTGPgE7bo3wy/wBbg2uJ1FrnN7h3e/3poRqVgk9FS4vJIZJkkk91oAA9qp2JZCv/ABbS1AEADQeRmx/cBUnH0CRsoZXUy2ONxsB1XqO5ykVmqMQkQ9CV1ehcTAovOKwkU3R09yB1a94jnA6EfNOZnxM6S2lYC2o3J8JsAvesDmAHeATyv17rpcq3aDjeqI9bAzcDxCm5Vlu5cPJdYbhGMC0KLk0qHjFdkf8ABtbeEcyWrSJDXEhSMKHuEMZTnq+YPcilHiXQ3Q7CUw7+axEg93mot2WUaLJgspplktuOZ6LPeOuJaYeKdNzSGbkX7X7fMo9xrxA5mA1UCaeqAQ2O0XbyTJAAnaLkLH8AJJlUx4r/ACYuXLX4odxedl23tKGvqFxkmUVqYZpOwC43CtBAFyTC0KkZuVkzhvKyQXnbYI8zCwpeGYGMDB+kBKCxZJcnZoiqRH9RCcaCITxbyRXK+G6tUgxpb1PyCEItvQW15BNemJB1WhEsDgHOuNR8Arfl/ClKncjU7qfoi7MO0bAL6FZ9biYJekyjYnLKumzCT43TeIzKsxrdbHgtF7WPmr+WgfskmgHbgR0UsuRz/YEaiZ3QzOrUBdocOnejmSU6joe4EDoj9TJKZ/THhZdp4RtFrpcA3eXWhZoqSe+h3JeARiaIa4yY1cvHdRskzs4DEFjr0n38jzHeOakZlmtFzeydTgdxt7UAzAetMiW9J6/RQlJRlp3Y8E7Now+JbUa1zXWMEdFKJkD4LFcm9ITsD2KrXVKd+yCJae6f0qRiPTbpfNHDuLY2e76A2RUktluMZfsazjMEyowse0Oa4QWkSsU4y9GRwtQ1cMddBxvTmXUyenVvdy8NpuK9OeJP/DwrB/c5x+QQatxo/EEuqhtOq47NkMP9Rk8gucosmouyv/gX03BwBa4e1HznrnUwS2XjcHbx70JxuasMlx57/wAx6+CgNzlu0pITcOh5QUiTj83qPBGk+QKHUMViAAxvrAzUCWiQOXyUtuZA7GfBMVMzPemeVsX60FM40T2LeBUN+ZNgNdEnl18FAdjwdyhtXEB2Ip8gC2/mlpt2x9JaO5i0TI2Q/SrBjXAuLSQJ2kW8iEOxOD0c5RT0cDi1J0p8tSYTWA9jWtFRwbdocY8JTuHx0G6hEripJbJrRYqNcGEey3kqPhcWWHqOituT5mxwEOHhz9izZIstBo0DJaDnCBHsTOZYAvqinTLAA25d1535ACF7Ks0hkMtP6jyVR4m4yDfWU6JD3nsmtDdI6hsC55ap6x1UoY3J6LuaS2S+Jc+wwpOwwqiqdM66cuph5/SHcyABcWv4rPaFUtf7io+pEMrYwk6xM28Fu1GHExu5Ssm4iqItufcpGR4CXl55fFR6+UOb2qR1N/lO48OquuR8K1XU2izZElx5z0jdRnbVROiqeyM0SJ5o9lHDTqw1OOhvKRc94lHMp4Yp0YJ7bhzO3kEc1exDH8fzIMsv9JBy/IaNLZsu/mdcokE1qja3wXWnrJ8NlqSS0iDbfY8CUojqU22t0S2tlOKKB6JYULG5pTpNkmfDr0EbnwVVzPO8TVnSx1NnUi5+Q96WUkgpWWHOOIm0W9ka3HYDae8qlY7E1cSdVZ0gG1NtmDy5+aUcOW3dMnqb/cp5mXvcQ0RJncgbLHPK5ukaIQSViSwACNlxx9yJ0uG60QdP+b9lFflbmzqItItzhRlFxVsopIHYmi1wki4QuqwdPvop5Px2UHER4JKHI5ZeyS/DiNtvh9wuPxDOb2jzASP8Rplwh7SSNgZv5I8WBtEetlbTFl1mXt2i6kYnGsYYJv03IUd1eo4fw6NZ5/ppuPwCZRbBcR5zAGkNj8s+MG6F5XUFWs5j3BkBxaDsSNgoX+Iva+wIc0wWOEG24PvEKJmTzUeXBmgHZu8efNVUK0wcl4JVWsNZEAwY7pXMRRa/lB6hcyzL9d5+vgpb8OBZG9ij2TZcx9Ko3XFRpBaHAFpB5A8jI96R/hdepIbTc6ObRIQ6m91OqZsCLHkVcOCc9DHljv1bK0YqXZKUnHoCYThSvUMClUnvaWgeJdACQ/hqqCQab5Bg9krYqeMLxtA79o6qE7ENnc+1VWNEftZgS8vLymXPJQKSuhFHD7cW/Tp1ujpqMexNt3SYSwZVEAQ4KXQwdXcU3kRqkNJGnrbkpGTYem+sG1BIO14v0+K0DL+I3YMFlFrdVZvqxP6W9R99EHC2xeVFKy7NyCASrzknEj6TeTm8mnfyKomcYEh3SLWXcDnTqYhzdXQkrO9PRZb7NTp8Zlw7FOD1cbDyiUjK+K3euiq4OY60gQGnl5HZZxmHFTqrKbWsFMMm7SSXT1k8gNkrLs0JkayRuQRAkdLpec+x1CHVG5NM7FOtCp2T8YtcGip2TAGoXB8eYKKHi2k0kAlwHMDf+3qtKnFq7Mri+iwGqBz8uar2ccV0wC2kfWP25+raf6iNz3IVnGeVK3ZaSynzH63eJ5DuCeweHZAFmjwEKOTOktDcGlbCGTS9mpx1v7Qcdo5gDlEKfnUepNr2iOo6xyiU1llMBummQQHOv0m8W8lLxbHOpODY1FpHamOhV4y5RTROl5KzWoB+8iOY5z3qbhy1ulxP5YNxMxv80Pw7nQNXQe1Oh/W/KPFeZK42/KZRVWtFtdVgSgGdtcHBwjtQPMTv0siGWYnVSE33b4RaPZB80zjMHrpu3mARI/U2Yn4L01+ULa/yTlG9WV6tggQbQ6CbHfyVN4jygvLKgEhhAqMmJHJ1tp2PfHVXl2EcAHQR47Du7r/BDMe2DMS02cOoNiPP4hefCe7NC6peC1ZB6OctrUaVVmGaWvAPaL3GeYIJ3BlGcDwdg8O4luHpA8uwPZJVT4F4m/C1TQeZpVDLSeRNge6dj0I8VozntqCQQYPW/wCxC1tcgyjzjocoYKkW9ljBN7NaJ9y6Gkbewc/3UGo2pTJjbpNx0ke5JZnsWePPY/usMseSE1OPfT9P/ZL7Ulxmik+k70bjEzisMIrj8zRA9bGw6es6dduiyHDODzpcNLgYIIgyN7H4L6gZiA49k/3A9O68DyVA9Ifo3GIP4vDD+MLuY3aqANx/7gHP9XjC2SjyjfkaMzIqjDTdLdx7CEQdTD2hw5pmuNQg2cPbb4HuTOCxmgwdis8WVOYmha4kJvLmtbUBLi0e2PBF6rA4IPiAGlWjKhWkzVMuzllVlM0z2NjO9uyQfd7VKdWvaCORWbcK5yGvNIn892/3Dl5iPMDqrH+PPVa4T0ZZQpmTry8vKJc8uri6ijhTV0hJC7qVb9gocFYggixBnzR+hjjWd602gQB381Wyj2Q4J9TRTYJdUcA1vUuIASOQC3cP8EYnMGF9PQGB2mXkiTEmIBsOqlYn0F4xxtWw7RYEan7/AOT7hbPw3kTcHhmU2kEU2xMbuN3HabuJ9qVj6pa5sD8skjlqPh3KMqSsDlx2zGsL/wDT9iXC+LoiOQa8/Rdq+gitTaHfjGXMWpu/7ltOGrSJbYnlcgb25c05XwoeyI7+cjlI6juXN2rRqx8eS5dGU5F6GXVGTUxbmkHTanufN47lWeM+HRgMS3DtrOqEta5xI0wXEgCx6AHzW04LFuovNOoTDjLXb3PeVhPGWYmrmWIcXF2l5bJv/wAMafiF0Xa2N8jFwdrp9BajiA4DyRUPJYNPX6qtZbU2B7vcjuGrBzSGm4Jm1rrNxW1ZHI6jYcyV50P/APkFjfdom/sROg2W7QZN594QLKG/nuRBZabEuJue+AfajuFJgggzPP5dy9GKSiknZmUnLbVAGrYlsflcRPOx+aj1mSCJsRy7lPzLGxUey0QDsSbi8++/ggtTHw5zYkC/iCJXltcZSRVXLTC3DlVjKj+1GoDSNmm5kAbE2EI7Xqny71VqDmsqMcZLWuEzcAftM+SswYXNEkeIHv35i/mvRxcnBOSJuUG6iAM1zHTUe2XFstNhtqEwdjvJ81FxDA5gI2ePv770VzzLgaeqB/DM7X0HefAnV5IG+qfVSN27iOljHuKzZoxg7S7GjKnQNr0SRp/ULt7zzb/zbjvA6lXDhHihlZuiqS2s0WqN/UNg5w5kbEkHkeapzqxcb/Y8u9RxiTSqtqgAkO7QOxPOR/K8ew6trLscr/E0xl9crNnp47T2apnUew4Nlrhv5OEbW5QnsO5lS4vHUAx4jkswzf0r1PV6G4JjmEQJeTAG06WDaBcEKs0fSdjmfkbRZHWDbodT7rRdFXLFNNu0/wCDcHZVpMglvQgyP2U7C1SG3H90SR/cCdhbZYKPShmJnVig0H9NOmzzuGH4qLiuNsVU/wD2cRHQOcB7iEOSitGNwV6NI9Ino8NacRh2zV3c0QPW2mQBs8f6vHfHqjZ8UvFZlVf+c1Xf3PJ+JKZ9U420Hxm/wF1nnT2USa0LpY0tEHyUDFVVOfTnfdRKuCB6hCMl5CQW1SCCJkGR1kK00+JrDVQcTAkgwCeZA5IXltMNdBAnkfvmiZpLTFqtEpP2VFeXl5cE8uriU1s2C444pWGy5777DqfkOaIYDLQLm59wRB45KcsnodR9g+llzG7jUe/6Inl+YPovbUpO0PZ+VwgEcrW6EqE9TstymtWBdTo1KobuWNc4Dx0iyS2xlRbMu9KOYMj/AMw2qBHZqNF+7WA13+pabwrxcMxa4FhpVWgFzdWpjxtqa4dDFjtI33GP0cneYD8uxH9zBWbPfDmOC0Dhz0XsovoYhtXEUnw17qZ0EtO+guGm3I27lNvk+Le/5DKMXHaLz69zLNgEW2v09v0T+Dqlwb1mN/jGxjkmjDKbmgyXOkzAgQLAAmNh7Sl5e2G6jzk+2w911WNxdN2Z4KV1ZB4mLRh6lQ2FMOdPcL/fgvmvA1C+o5zpJcZJ56nO1Gf9S3j0r5j6nK614NSGD/nIn/TKwnJmTfv+A/cpnqN/sa8km0o/3D9K1xyRDD4nQTz2PxCgxDfJK1WP9o9yyPaFasO4HP2NLtTSQA2Ii5Ducx0HtKmf+L6bfy0337wBb2xzVTadx93H1CQHX8viqwyOMeKFcE9sL4/OddTWxmgkX7RMkWmwEWhQvxJc4EgC0WBiOW5KZcbA9D8UhzrjxCRvk7Y1Emrj6g7Mt0xH5bx3md4+CIVeJsRt6wDlZjfmOkoViLkeCQ90gHuHu3+JXRnJKrF+uKfQTxGdVnNvVfBkECBY/wBoHKQoJcSPzOt/U76puk60H7i/1XqLuX397INt9jcV6FD9vvz+Cax2HDwD0Sm8x3fD9viuPdIKAQY7JGTO8+acblbG7BTWjl15/f3deZ0KICP+CbBsOo8UttFoOw9iWTy6bJt5tPRAJx43B2UerbwPNO1XWlR3VEDiPUE+PxTBanqgjwSN/H4/umQBhzPvonRiH/zfBd0817SOh9ydNoVqyuLy8lspytZI41songcMG35pihShPOxEKcnY9UEPXgBQq2awbXUCtiiUuhgw4SSR4Nn5hcoJbZzfouXCfBtbMaVWrTfSYKZgCq7TrdGqGnlFrm1wrPwDxoMvc/CYlhptL5NRgBew8w7TOppAmRMbiZWXYenpNnO/yD/uT/rJ2DvID6oOkzl1s+pW8TYU9r8VQAIkfxWC3mUzjeOsA0f/AJeGkcvW0z7YK+Wrz+v3Lz6eoQWu/wAw9/ZWOHxlFyblthlvo+h6nH+Ac7ScbRDSZcQ7ytAN4Ul3pQywWOMpQOgqH4MXzY3B/wBLv8w/7UoYH+j/AFH6LTDHCCpMWFwNG9MfHeHxrKVLDVfWNa4ucQHATED8wE7+5U7J2xTb4T7ST8NKHUsD/QPMu+RCM4SnAv7OQgQPcE05JrQ7bbthUP7CSH7/ANn0SGHsLlN//T9FmHHGOufH5j6pLHfNcDt/v72TezvM+9E4lT2Uy51gekFLa6yaBkeSFnEis78p5Jtr7EdD8UhhlhHQr1N0nxEffvXUcdYYN/v7g+1dNj9/exTb3be36+8JVTYH7+4XHDlU/f392XBt5fD9klzpH39/zJLXW8Pv6InCkgunxXS66beuOFufaeiafU5jY8vkla0y43jkfagcJqO5Tvso7tkt3T2fMJBM+PxQOGw//b5hIcI8Elxv3ruru8R801CnS6fvf91z1gXHdeS7br8E6QAA0XUloXl5aWKhTjZRarl1eQid4GwjNAQwR/KPmvLyGXoERymNkQwjBe3JeXljkWQ82mI2+5TegQvLyVdjM9TYI25/Je0iG+B+C8vKgo4G2Pklxf2fJeXkQD9H8nmkUj/0n5Ly8lCL6+HyKQ78x8l5eXI4dZzTbdz4rq8uRxykbu8Ejp4ry8iAXU+ZS2bffevLy4J6lsfvomm7+R+C6vLjjk7eSU/8pXl5czhlyZqHsry8uAhuqUivYjy968vLjmM1Qm3nbyXl5FHMVF02V1eTIU//2Q=="/>
          <p:cNvSpPr>
            <a:spLocks noChangeAspect="1" noChangeArrowheads="1"/>
          </p:cNvSpPr>
          <p:nvPr/>
        </p:nvSpPr>
        <p:spPr bwMode="auto">
          <a:xfrm>
            <a:off x="307975" y="794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143"/>
            <a:endParaRPr lang="en-US">
              <a:solidFill>
                <a:srgbClr val="000000"/>
              </a:solidFill>
            </a:endParaRPr>
          </a:p>
        </p:txBody>
      </p:sp>
      <p:sp>
        <p:nvSpPr>
          <p:cNvPr id="5" name="AutoShape 6" descr="data:image/jpeg;base64,/9j/4AAQSkZJRgABAQAAAQABAAD/2wCEAAkGBhQSERQUExQWFRUWFxgaGBQWGBgYFBgYGBwYGB0XGBcXHSYeFxokGRcUHy8gIycpLCwsFx4xNTAqNSYrLCkBCQoKDgwOGg8PGiokHyQsLCwvLiwsLCwsKiwsLCwsLCwsLCksLCkpLCwsLCwsLCwsKSwsLCwsLCwsLCwsLCkpLP/AABEIALMBGgMBIgACEQEDEQH/xAAcAAABBQEBAQAAAAAAAAAAAAAFAgMEBgcBAAj/xABGEAABAwIEAwQIBAQEBAUFAAABAAIRAyEEBRIxBkFRImFxgQcTkaGxwdHwFDJC4SNSYnIVkqLxM4Ky0hYkQ2NzCBc0RFT/xAAaAQADAQEBAQAAAAAAAAAAAAABAgMEAAUG/8QAKREAAgICAgICAQMFAQAAAAAAAAECEQMhEjFBUQQTIhRhoVJxkeHxMv/aAAwDAQACEQMRAD8Aq2cODCCLAhCTih1XeIM4aabRFxzVeZi5V/ssmohrC19GKpu6mPv2LT8K+4PULGhWcXNIkkEH2LVcuxU02HwTQYk0S6J/j6T1kef+6BcbY8NHq6YIqFwII3mf2RbMqha8VG7wmM2w4fpqHf7K0uXJJEW7d0UzOHVWlvrZuLFIw1J1QUdJ3c0T7leM6wIqYem8jp77ISBToUA8wNDpA6wZgeRU8jbZRpJfiWP0gH1eWtab2b8VQvRrmGivVbycAfYf3U3in0pjEUfUtoN0kQS65UbgfNsIxjtQ0VoME7OWOE5Vcux+IniOi6rW0U+ZNgguNyGo3vIWi8HZfTNF+Jee05zo7hJQjE12uc4jaSpydKzTjjYC4UzP1OIaTsDBHitUwmYtfXIbsWA+9Y/mDQ2tI2KuXBuImuwzu1w+BV/jZquHsnlhX5IJYKv6qtWBMDUfijuPqB9IEfcqvcSYaKryLSi9A/8AlW+A+C1Snar0Nmy/ZFL0N5a2Q8d31U/hHBjQZJ3Kb4Wwjn1SC06Ym4tb/dWLWG1C0BRcbMgNz3hhmJgPmAeRhCGejbDj9J9pV4w9QuJkQAveuBJiLKl+DuK7Kw/hqnAGjb6RHgiOW0fUhwDJ1R7p+qIE3MLoCLbOorFDhynTcXhl/NDuJc4pUcNULrauzpG5lHuK8+bhKDqjt4sOpXz/AJtndTEPLnmxMhvIJJzoMYJ9EDEOGoxsdkwlVCkSsrNJKw+JtBWi8G4IfwXReRfylZnS3utXy/NaVGjh6lEzG7DM7Qkd2qKKWmmanhH2jvHyRVzVjVf0mVQ+QwAAzpM/JXHhv0nUcU4Nf/CcbAE2J7itKnH2ZpJ90WfM2TTI6qo0+CqepztTu0L3Vi4gzNtKmHm4lAMDx/Re4l7SxgtPXyCxfJSlKmzb8VZlG8d0Qa3AIZTeKRku3LkBwXBVemKk6e0Fo2WZzRxIc+m6GDmbKOzF06kkPAaJv4LM8Xouvk5Vpmd8NcK1KNZ1SpG0BWchSaeLZU1Fh1AEifBRylfezNOTnJtlAPC5jtXaE+zI2AA6PcrDwzmTHMe2oRPKd1Io4hkOb058l7UIKjDKQBwmXM5NRUVWsaJFlGoYukCRN5UirXY8aW796ZrVguydSxVJ7AXNkeBU6nVoOpjsWHKPJCMvwLgwgx3IjgME4NcDHtRTYCc7E0Pwzjo7LZtHS+yyjjjHCpU7A0siwFvOFqOHy9xpVGmL9/UQs3zzh9xdc6dDbnf2JMrfG2HGt0URyUwHdP4jBlr436d6KYDJy8dFlbVGqvBbODc4D8FUoH8zSSPA3+q9+GYKZ/mJuo+HytuCpis8mHENI7il5piqZIcx3ZhTk7RaGtMA57Ta0ADdGeCuLKWFcDWbM2neFU8yzMOqW2CHVKpJTY04tMTI+VpH0u/DsqtFRrWuDgDsDySYOmGsAPRY/wAG8f1MMwscS5nIdO5WBvpi0/oV+c730Z1GNGl5MajCS9onuTWMoO9aamoDuWcVPTHUd+RgS8H6SwO1WYSfcueST0juKXZcsfnL29lodfoq7VZWJIZUqtnpdJ/+8WHH/pH2JNP0vU6lQNZRkuMDxXTcu7Gi4+UFsqrYqmCCXPHeLor/AIxiIn1XvQ3E5nmDo0UGNB2Jd+yE4rMcz9a2kWNBcJsTEeKhfyH4KXiBXpMzGpWpM1N0gOus6/DrWMZhTUw9b8UIcz9PhzHjZCsx4Xp08PTqsE6rOBv5hVkpqNvsmnG6RnjcIIMqNiKUckaxtHSTAUTDYY1arWfzEBQUirVD+R5EHj1lSzBsObj9EWq1NUn8uj9ItbuUzG020uzsGxp8uvigWNxxJMW+nej2IMY3ESbGyiisQbFJc9NzdFjI03hLP6mNpfhariS0S13Mjp3ohjeCqoo6KcOM87FULgzNjh8TTqC+kkR1BC1ylxpRFPU8w9zvyjvWbLj5O7Nnx82XGvw6KbmmXVcPQDAHiRDomD7ENzau5tFg1H8u1xdavRzCjWBAcCRy5qNjclpuZqcG25HdRjil2rNH61KlKP8A0rPB9DRhG9Tf2orKTWqinDWtsOiiHH9y0x+Jlkr4nkyzwvsoPDGEq1nFzORV3o8J1IvbV7VF4Ea1tSQLRyVn4r44w+Dpgkh9U/lpA3PKT0G69CDSRGStgXDcDw5EG8I3BuPBZnnvpQxdezHepb0p2J/5t1XjxLiZn8RWn/5H/VBzQeDN5ZkZ6n2lSGZSR+o+1YVguOsbSILcRUtyc7UPMOkK/wDDHpeY+GYwaCf/AFWDs/8AM3dviJ8Eyy2DgXyngwN3e9VnOcbhqrKlNpGvVDp3siPGGe08NhvWU3BxeOw5pBBBH5gRuFh1TOH+sLySSTJKM7cdnRSUtFtrYBrX8jGxU3B4UhwOw6oJl+YF4mZHwRzMc9ZQpDVvuBzJWB3dI2J+WReJDVx38KmyGUzAJ2J6ql4z1tBzqTjt92Vr4Qz59V9RjiAXdoBMcbZYD6upIDzZzZkq6guJFy2VnLMKHk6r9yTiMJpfHsXX030HdJRLhdj62No9kvAcCRFgOp6BVVRSTWybu78E3AcB4t7Q/RpadtVifJBs2yt9F5Y8QfcvoTG1AQGiIA5LMfSfQb2HNHa2t0U45fzodwqNlV4Ryj8TX9Vq0yOSL8c8JnBNZ/ELg4xf9lX8kxj8NXZV0usehujXG/Eb8UGFzSAI9sK6Uabsk2+SRUoT2CrllRjhu1wI8imyVwAzbdIUN7wXE1c0mktG3VC8fxTXGKpEsHMbhV+gMTToUnHtagIaN7iUPzmvXa5jntc2+5TvI6Icd0EuI88q1azmkQHWjzBVjweau9T6qoyGlsajCr2QZU+tiGl4IAvfmj/HOINOmNAttI+aTm9yaHUfFlarcOur06j2PZ/DmQbOgc1S8ozQ0KzahAMHbxUp+Y1GElriCRB7weRQivupQjFq0ism06NjzXhZmKpsq0z2XNDhHeqRm/DDmWBuino1zWqKdYOqH1TNOlpNgXH3BWDOstcQajgINxBlRlGmWi1JGUVsK4GIul1Mue0SQI8bhH8WwTMXQrEYsQWgGTuTt5IW/B1JCcnqAVBq6yrH/h7n1mmOyOaqtGmZHUq85ZmtKnSGo9u0BJOPIriySgmkR8HjnUcUC0kRPVO08/dWxU16+im0yRMNMclFzzilrezSa0v5vIkN7gOZ9wVNr1y4kkyTzK748ZRdvr0U+R8mOSLXHb1Zq2I4swX6cRedi15Ht0rn/iHDf/0UfafosjeU1qK9L9VPweV+nizVuC8a1mFdVdcMYXEf2jYd8hZzneYvr1DUee0T7ByHkpuXZ08UatPZriB5XMe2ENxA6KD6oreyEVxdIXEox5dBXQFwhccTW5k4sDHOJaPyibDwCjVW/wC6QAnYm3XZNy8MFIVh8Q5oIaYncK58LcGjHUi99R0stpnkqQBG9lbOC8+/C1CdcB/ZLeUdU9KgeQy/0dBh1U6hpuHMG6Q3gAEhz673EXmVJzHiHtw0yFJGNa0DW6DCzSdF1FM9juCqNUDU4yOYRfhnh6lgW1HMJJqAC97CfqVWKePxFVxFFjngHcAmPGNlYDiHhonwAQlmlPcmH64rSDGEpaiTMczJsgeLwbKtXtmwNkSdga7qL3tpkgC3I+woDlVN9c9ADfrboki3F2NKKcaZPx2Q0+yWmYQ3HcP+sqXA0/dldsDkbXNElyYxOTwYaduq0NyqzJUQDT4doACQ23cPok4vI6NQzsQLR/srDhsoBkON1HxmWaT2UPsnxDULBeU0TTe01Dqa3Yft4KbxPTbi6Ya3skEGYQ/EVCGmN0Y4bwjMQLuIPNdGcmuwuMUys5jxI7DaWNgvaInkgmM4qxDxD2FzTuNJ27lpOceiSlWf6w1XeAhDM09FdRrAcNWIcOT4II8ghzldbGqNGXYnDteNTNuh3HcUGxlMgqx5/llXA1tFYCHCZG3RP8PcOnG12U2jsm7ndGjfzRScXS8nWmrDPoy4SLoxNUuDDOho2dG5PUKw51mrBqpEjs7Rfs98c1aDTp4ai2lTBDacMEXIBtJ7lSKmFa6vUe6A1pgdXRdUyx1oTHKmVvH0C90MafHu6qv4mhFuZPuV6zbFh1AtpdlxMERfzd0Q/hfh31lQveP4dP8AN3kclFQbaih5T8lbo4cmCGm3OE3mD4cORjYcvotFzptOlQdUeO0fyMBjwnulZnXYdzubp54uLOhldaIxckPKW9iZcUADbiuLxK4uCE6VINZvuVEqGQi1XDFwAaOah1MvLbmI7inbQqTYPhcATpauilKUJ5lJJdTU7DYclEKGTOJsEraQyVgA0ipmBweo3FhcmbAb7jny7lacHwyXfmCm43hsMpADr+/zUvtV0U+p9lCxr5dEbW7+vzUzKMtqPcDokf1WHj3qxtwVKnfSCeZO6axedtYFT7H0hOHsn4PLwwDW4SOinMbQ53J5kqltzN9YnkBsOandsi1u9Rnr/wBDprwjafRq1jMLUawdsucZI3naD7PYrJhcqpUqQL2sLhckxYrBcux2IpDS2u9onYFEmVKlX/iV6ru7W6PZKnKXJxijnF02jbqtdj6Ru0CDsQshyav6urV5j1j/ADElRW147Op0eJhcZIMD2r018eT0xPsqFF/wOaiNwT0XMXmDSZsFU8DULajJ2Nj5psYKv61wcH2JLTyPRdkxOESMaZY24wFwIMQpuIqgtuQOhVMOAr6uyNIIJmf1crI3lNCrUpltbSD3KaV6RzjREqEOJ68+9QQatF+qheeSIVKGnaT1SsvaXOlrHPA30tJ+CzLkmVjxao4zOsxcYDWjpvfuHVRqmfY4HtODY5aT81ZjTxDAHU6NUu1dhrmiB3kkrmb4LH4tga/Ctb1OtoJ8YlGMpN0GUYIoOd5kK72urw9zBAkWULC8WOw1QPpxtBHKE9xlwdicIBUqUwKZ3cxxcGn+qwjxVSfgpvK5ycXbCqapGycI5scTRdVIjUSAPBIxGEBe4nboq76Oc4DKXqHG7SY7wVZMfV3krZF8lZla46A+OoM2A3TmTYU0aDiRPrHHSORA5nxIUTGPgE7bo3wy/wBbg2uJ1FrnN7h3e/3poRqVgk9FS4vJIZJkkk91oAA9qp2JZCv/ABbS1AEADQeRmx/cBUnH0CRsoZXUy2ONxsB1XqO5ykVmqMQkQ9CV1ehcTAovOKwkU3R09yB1a94jnA6EfNOZnxM6S2lYC2o3J8JsAvesDmAHeATyv17rpcq3aDjeqI9bAzcDxCm5Vlu5cPJdYbhGMC0KLk0qHjFdkf8ABtbeEcyWrSJDXEhSMKHuEMZTnq+YPcilHiXQ3Q7CUw7+axEg93mot2WUaLJgspplktuOZ6LPeOuJaYeKdNzSGbkX7X7fMo9xrxA5mA1UCaeqAQ2O0XbyTJAAnaLkLH8AJJlUx4r/ACYuXLX4odxedl23tKGvqFxkmUVqYZpOwC43CtBAFyTC0KkZuVkzhvKyQXnbYI8zCwpeGYGMDB+kBKCxZJcnZoiqRH9RCcaCITxbyRXK+G6tUgxpb1PyCEItvQW15BNemJB1WhEsDgHOuNR8Arfl/ClKncjU7qfoi7MO0bAL6FZ9biYJekyjYnLKumzCT43TeIzKsxrdbHgtF7WPmr+WgfskmgHbgR0UsuRz/YEaiZ3QzOrUBdocOnejmSU6joe4EDoj9TJKZ/THhZdp4RtFrpcA3eXWhZoqSe+h3JeARiaIa4yY1cvHdRskzs4DEFjr0n38jzHeOakZlmtFzeydTgdxt7UAzAetMiW9J6/RQlJRlp3Y8E7Now+JbUa1zXWMEdFKJkD4LFcm9ITsD2KrXVKd+yCJae6f0qRiPTbpfNHDuLY2e76A2RUktluMZfsazjMEyowse0Oa4QWkSsU4y9GRwtQ1cMddBxvTmXUyenVvdy8NpuK9OeJP/DwrB/c5x+QQatxo/EEuqhtOq47NkMP9Rk8gucosmouyv/gX03BwBa4e1HznrnUwS2XjcHbx70JxuasMlx57/wAx6+CgNzlu0pITcOh5QUiTj83qPBGk+QKHUMViAAxvrAzUCWiQOXyUtuZA7GfBMVMzPemeVsX60FM40T2LeBUN+ZNgNdEnl18FAdjwdyhtXEB2Ip8gC2/mlpt2x9JaO5i0TI2Q/SrBjXAuLSQJ2kW8iEOxOD0c5RT0cDi1J0p8tSYTWA9jWtFRwbdocY8JTuHx0G6hEripJbJrRYqNcGEey3kqPhcWWHqOituT5mxwEOHhz9izZIstBo0DJaDnCBHsTOZYAvqinTLAA25d1535ACF7Ks0hkMtP6jyVR4m4yDfWU6JD3nsmtDdI6hsC55ap6x1UoY3J6LuaS2S+Jc+wwpOwwqiqdM66cuph5/SHcyABcWv4rPaFUtf7io+pEMrYwk6xM28Fu1GHExu5Ssm4iqItufcpGR4CXl55fFR6+UOb2qR1N/lO48OquuR8K1XU2izZElx5z0jdRnbVROiqeyM0SJ5o9lHDTqw1OOhvKRc94lHMp4Yp0YJ7bhzO3kEc1exDH8fzIMsv9JBy/IaNLZsu/mdcokE1qja3wXWnrJ8NlqSS0iDbfY8CUojqU22t0S2tlOKKB6JYULG5pTpNkmfDr0EbnwVVzPO8TVnSx1NnUi5+Q96WUkgpWWHOOIm0W9ka3HYDae8qlY7E1cSdVZ0gG1NtmDy5+aUcOW3dMnqb/cp5mXvcQ0RJncgbLHPK5ukaIQSViSwACNlxx9yJ0uG60QdP+b9lFflbmzqItItzhRlFxVsopIHYmi1wki4QuqwdPvop5Px2UHER4JKHI5ZeyS/DiNtvh9wuPxDOb2jzASP8Rplwh7SSNgZv5I8WBtEetlbTFl1mXt2i6kYnGsYYJv03IUd1eo4fw6NZ5/ppuPwCZRbBcR5zAGkNj8s+MG6F5XUFWs5j3BkBxaDsSNgoX+Iva+wIc0wWOEG24PvEKJmTzUeXBmgHZu8efNVUK0wcl4JVWsNZEAwY7pXMRRa/lB6hcyzL9d5+vgpb8OBZG9ij2TZcx9Ko3XFRpBaHAFpB5A8jI96R/hdepIbTc6ObRIQ6m91OqZsCLHkVcOCc9DHljv1bK0YqXZKUnHoCYThSvUMClUnvaWgeJdACQ/hqqCQab5Bg9krYqeMLxtA79o6qE7ENnc+1VWNEftZgS8vLymXPJQKSuhFHD7cW/Tp1ujpqMexNt3SYSwZVEAQ4KXQwdXcU3kRqkNJGnrbkpGTYem+sG1BIO14v0+K0DL+I3YMFlFrdVZvqxP6W9R99EHC2xeVFKy7NyCASrzknEj6TeTm8mnfyKomcYEh3SLWXcDnTqYhzdXQkrO9PRZb7NTp8Zlw7FOD1cbDyiUjK+K3euiq4OY60gQGnl5HZZxmHFTqrKbWsFMMm7SSXT1k8gNkrLs0JkayRuQRAkdLpec+x1CHVG5NM7FOtCp2T8YtcGip2TAGoXB8eYKKHi2k0kAlwHMDf+3qtKnFq7Mri+iwGqBz8uar2ccV0wC2kfWP25+raf6iNz3IVnGeVK3ZaSynzH63eJ5DuCeweHZAFmjwEKOTOktDcGlbCGTS9mpx1v7Qcdo5gDlEKfnUepNr2iOo6xyiU1llMBummQQHOv0m8W8lLxbHOpODY1FpHamOhV4y5RTROl5KzWoB+8iOY5z3qbhy1ulxP5YNxMxv80Pw7nQNXQe1Oh/W/KPFeZK42/KZRVWtFtdVgSgGdtcHBwjtQPMTv0siGWYnVSE33b4RaPZB80zjMHrpu3mARI/U2Yn4L01+ULa/yTlG9WV6tggQbQ6CbHfyVN4jygvLKgEhhAqMmJHJ1tp2PfHVXl2EcAHQR47Du7r/BDMe2DMS02cOoNiPP4hefCe7NC6peC1ZB6OctrUaVVmGaWvAPaL3GeYIJ3BlGcDwdg8O4luHpA8uwPZJVT4F4m/C1TQeZpVDLSeRNge6dj0I8VozntqCQQYPW/wCxC1tcgyjzjocoYKkW9ljBN7NaJ9y6Gkbewc/3UGo2pTJjbpNx0ke5JZnsWePPY/usMseSE1OPfT9P/ZL7Ulxmik+k70bjEzisMIrj8zRA9bGw6es6dduiyHDODzpcNLgYIIgyN7H4L6gZiA49k/3A9O68DyVA9Ifo3GIP4vDD+MLuY3aqANx/7gHP9XjC2SjyjfkaMzIqjDTdLdx7CEQdTD2hw5pmuNQg2cPbb4HuTOCxmgwdis8WVOYmha4kJvLmtbUBLi0e2PBF6rA4IPiAGlWjKhWkzVMuzllVlM0z2NjO9uyQfd7VKdWvaCORWbcK5yGvNIn892/3Dl5iPMDqrH+PPVa4T0ZZQpmTry8vKJc8uri6ijhTV0hJC7qVb9gocFYggixBnzR+hjjWd602gQB381Wyj2Q4J9TRTYJdUcA1vUuIASOQC3cP8EYnMGF9PQGB2mXkiTEmIBsOqlYn0F4xxtWw7RYEan7/AOT7hbPw3kTcHhmU2kEU2xMbuN3HabuJ9qVj6pa5sD8skjlqPh3KMqSsDlx2zGsL/wDT9iXC+LoiOQa8/Rdq+gitTaHfjGXMWpu/7ltOGrSJbYnlcgb25c05XwoeyI7+cjlI6juXN2rRqx8eS5dGU5F6GXVGTUxbmkHTanufN47lWeM+HRgMS3DtrOqEta5xI0wXEgCx6AHzW04LFuovNOoTDjLXb3PeVhPGWYmrmWIcXF2l5bJv/wAMafiF0Xa2N8jFwdrp9BajiA4DyRUPJYNPX6qtZbU2B7vcjuGrBzSGm4Jm1rrNxW1ZHI6jYcyV50P/APkFjfdom/sROg2W7QZN594QLKG/nuRBZabEuJue+AfajuFJgggzPP5dy9GKSiknZmUnLbVAGrYlsflcRPOx+aj1mSCJsRy7lPzLGxUey0QDsSbi8++/ggtTHw5zYkC/iCJXltcZSRVXLTC3DlVjKj+1GoDSNmm5kAbE2EI7Xqny71VqDmsqMcZLWuEzcAftM+SswYXNEkeIHv35i/mvRxcnBOSJuUG6iAM1zHTUe2XFstNhtqEwdjvJ81FxDA5gI2ePv770VzzLgaeqB/DM7X0HefAnV5IG+qfVSN27iOljHuKzZoxg7S7GjKnQNr0SRp/ULt7zzb/zbjvA6lXDhHihlZuiqS2s0WqN/UNg5w5kbEkHkeapzqxcb/Y8u9RxiTSqtqgAkO7QOxPOR/K8ew6trLscr/E0xl9crNnp47T2apnUew4Nlrhv5OEbW5QnsO5lS4vHUAx4jkswzf0r1PV6G4JjmEQJeTAG06WDaBcEKs0fSdjmfkbRZHWDbodT7rRdFXLFNNu0/wCDcHZVpMglvQgyP2U7C1SG3H90SR/cCdhbZYKPShmJnVig0H9NOmzzuGH4qLiuNsVU/wD2cRHQOcB7iEOSitGNwV6NI9Ino8NacRh2zV3c0QPW2mQBs8f6vHfHqjZ8UvFZlVf+c1Xf3PJ+JKZ9U420Hxm/wF1nnT2USa0LpY0tEHyUDFVVOfTnfdRKuCB6hCMl5CQW1SCCJkGR1kK00+JrDVQcTAkgwCeZA5IXltMNdBAnkfvmiZpLTFqtEpP2VFeXl5cE8uriU1s2C444pWGy5777DqfkOaIYDLQLm59wRB45KcsnodR9g+llzG7jUe/6Inl+YPovbUpO0PZ+VwgEcrW6EqE9TstymtWBdTo1KobuWNc4Dx0iyS2xlRbMu9KOYMj/AMw2qBHZqNF+7WA13+pabwrxcMxa4FhpVWgFzdWpjxtqa4dDFjtI33GP0cneYD8uxH9zBWbPfDmOC0Dhz0XsovoYhtXEUnw17qZ0EtO+guGm3I27lNvk+Le/5DKMXHaLz69zLNgEW2v09v0T+Dqlwb1mN/jGxjkmjDKbmgyXOkzAgQLAAmNh7Sl5e2G6jzk+2w911WNxdN2Z4KV1ZB4mLRh6lQ2FMOdPcL/fgvmvA1C+o5zpJcZJ56nO1Gf9S3j0r5j6nK614NSGD/nIn/TKwnJmTfv+A/cpnqN/sa8km0o/3D9K1xyRDD4nQTz2PxCgxDfJK1WP9o9yyPaFasO4HP2NLtTSQA2Ii5Ducx0HtKmf+L6bfy0337wBb2xzVTadx93H1CQHX8viqwyOMeKFcE9sL4/OddTWxmgkX7RMkWmwEWhQvxJc4EgC0WBiOW5KZcbA9D8UhzrjxCRvk7Y1Emrj6g7Mt0xH5bx3md4+CIVeJsRt6wDlZjfmOkoViLkeCQ90gHuHu3+JXRnJKrF+uKfQTxGdVnNvVfBkECBY/wBoHKQoJcSPzOt/U76puk60H7i/1XqLuX397INt9jcV6FD9vvz+Cax2HDwD0Sm8x3fD9viuPdIKAQY7JGTO8+acblbG7BTWjl15/f3deZ0KICP+CbBsOo8UttFoOw9iWTy6bJt5tPRAJx43B2UerbwPNO1XWlR3VEDiPUE+PxTBanqgjwSN/H4/umQBhzPvonRiH/zfBd0817SOh9ydNoVqyuLy8lspytZI41songcMG35pihShPOxEKcnY9UEPXgBQq2awbXUCtiiUuhgw4SSR4Nn5hcoJbZzfouXCfBtbMaVWrTfSYKZgCq7TrdGqGnlFrm1wrPwDxoMvc/CYlhptL5NRgBew8w7TOppAmRMbiZWXYenpNnO/yD/uT/rJ2DvID6oOkzl1s+pW8TYU9r8VQAIkfxWC3mUzjeOsA0f/AJeGkcvW0z7YK+Wrz+v3Lz6eoQWu/wAw9/ZWOHxlFyblthlvo+h6nH+Ac7ScbRDSZcQ7ytAN4Ul3pQywWOMpQOgqH4MXzY3B/wBLv8w/7UoYH+j/AFH6LTDHCCpMWFwNG9MfHeHxrKVLDVfWNa4ucQHATED8wE7+5U7J2xTb4T7ST8NKHUsD/QPMu+RCM4SnAv7OQgQPcE05JrQ7bbthUP7CSH7/ANn0SGHsLlN//T9FmHHGOufH5j6pLHfNcDt/v72TezvM+9E4lT2Uy51gekFLa6yaBkeSFnEis78p5Jtr7EdD8UhhlhHQr1N0nxEffvXUcdYYN/v7g+1dNj9/exTb3be36+8JVTYH7+4XHDlU/f392XBt5fD9klzpH39/zJLXW8Pv6InCkgunxXS66beuOFufaeiafU5jY8vkla0y43jkfagcJqO5Tvso7tkt3T2fMJBM+PxQOGw//b5hIcI8Elxv3ruru8R801CnS6fvf91z1gXHdeS7br8E6QAA0XUloXl5aWKhTjZRarl1eQid4GwjNAQwR/KPmvLyGXoERymNkQwjBe3JeXljkWQ82mI2+5TegQvLyVdjM9TYI25/Je0iG+B+C8vKgo4G2Pklxf2fJeXkQD9H8nmkUj/0n5Ly8lCL6+HyKQ78x8l5eXI4dZzTbdz4rq8uRxykbu8Ejp4ry8iAXU+ZS2bffevLy4J6lsfvomm7+R+C6vLjjk7eSU/8pXl5czhlyZqHsry8uAhuqUivYjy968vLjmM1Qm3nbyXl5FHMVF02V1eTIU//2Q=="/>
          <p:cNvSpPr>
            <a:spLocks noChangeAspect="1" noChangeArrowheads="1"/>
          </p:cNvSpPr>
          <p:nvPr/>
        </p:nvSpPr>
        <p:spPr bwMode="auto">
          <a:xfrm>
            <a:off x="460375" y="16034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143"/>
            <a:endParaRPr lang="en-US">
              <a:solidFill>
                <a:srgbClr val="000000"/>
              </a:solidFill>
            </a:endParaRPr>
          </a:p>
        </p:txBody>
      </p:sp>
      <p:sp>
        <p:nvSpPr>
          <p:cNvPr id="6" name="AutoShape 8" descr="data:image/jpeg;base64,/9j/4AAQSkZJRgABAQAAAQABAAD/2wCEAAkGBhQSERQUExQWFRUWFxgaGBQWGBgYFBgYGBwYGB0XGBcXHSYeFxokGRcUHy8gIycpLCwsFx4xNTAqNSYrLCkBCQoKDgwOGg8PGiokHyQsLCwvLiwsLCwsKiwsLCwsLCwsLCksLCkpLCwsLCwsLCwsKSwsLCwsLCwsLCwsLCkpLP/AABEIALMBGgMBIgACEQEDEQH/xAAcAAABBQEBAQAAAAAAAAAAAAAFAgMEBgcBAAj/xABGEAABAwIEAwQIBAQEBAUFAAABAAIRAyEEBRIxBkFRImFxgQcTkaGxwdHwFDJC4SNSYnIVkqLxM4Ky0hYkQ2NzCBc0RFT/xAAaAQADAQEBAQAAAAAAAAAAAAABAgMEAAUG/8QAKREAAgICAgICAQMFAQAAAAAAAAECEQMhEjFBUQQTIhRhoVJxkeHxMv/aAAwDAQACEQMRAD8Aq2cODCCLAhCTih1XeIM4aabRFxzVeZi5V/ssmohrC19GKpu6mPv2LT8K+4PULGhWcXNIkkEH2LVcuxU02HwTQYk0S6J/j6T1kef+6BcbY8NHq6YIqFwII3mf2RbMqha8VG7wmM2w4fpqHf7K0uXJJEW7d0UzOHVWlvrZuLFIw1J1QUdJ3c0T7leM6wIqYem8jp77ISBToUA8wNDpA6wZgeRU8jbZRpJfiWP0gH1eWtab2b8VQvRrmGivVbycAfYf3U3in0pjEUfUtoN0kQS65UbgfNsIxjtQ0VoME7OWOE5Vcux+IniOi6rW0U+ZNgguNyGo3vIWi8HZfTNF+Jee05zo7hJQjE12uc4jaSpydKzTjjYC4UzP1OIaTsDBHitUwmYtfXIbsWA+9Y/mDQ2tI2KuXBuImuwzu1w+BV/jZquHsnlhX5IJYKv6qtWBMDUfijuPqB9IEfcqvcSYaKryLSi9A/8AlW+A+C1Snar0Nmy/ZFL0N5a2Q8d31U/hHBjQZJ3Kb4Wwjn1SC06Ym4tb/dWLWG1C0BRcbMgNz3hhmJgPmAeRhCGejbDj9J9pV4w9QuJkQAveuBJiLKl+DuK7Kw/hqnAGjb6RHgiOW0fUhwDJ1R7p+qIE3MLoCLbOorFDhynTcXhl/NDuJc4pUcNULrauzpG5lHuK8+bhKDqjt4sOpXz/AJtndTEPLnmxMhvIJJzoMYJ9EDEOGoxsdkwlVCkSsrNJKw+JtBWi8G4IfwXReRfylZnS3utXy/NaVGjh6lEzG7DM7Qkd2qKKWmmanhH2jvHyRVzVjVf0mVQ+QwAAzpM/JXHhv0nUcU4Nf/CcbAE2J7itKnH2ZpJ90WfM2TTI6qo0+CqepztTu0L3Vi4gzNtKmHm4lAMDx/Re4l7SxgtPXyCxfJSlKmzb8VZlG8d0Qa3AIZTeKRku3LkBwXBVemKk6e0Fo2WZzRxIc+m6GDmbKOzF06kkPAaJv4LM8Xouvk5Vpmd8NcK1KNZ1SpG0BWchSaeLZU1Fh1AEifBRylfezNOTnJtlAPC5jtXaE+zI2AA6PcrDwzmTHMe2oRPKd1Io4hkOb058l7UIKjDKQBwmXM5NRUVWsaJFlGoYukCRN5UirXY8aW796ZrVguydSxVJ7AXNkeBU6nVoOpjsWHKPJCMvwLgwgx3IjgME4NcDHtRTYCc7E0Pwzjo7LZtHS+yyjjjHCpU7A0siwFvOFqOHy9xpVGmL9/UQs3zzh9xdc6dDbnf2JMrfG2HGt0URyUwHdP4jBlr436d6KYDJy8dFlbVGqvBbODc4D8FUoH8zSSPA3+q9+GYKZ/mJuo+HytuCpis8mHENI7il5piqZIcx3ZhTk7RaGtMA57Ta0ADdGeCuLKWFcDWbM2neFU8yzMOqW2CHVKpJTY04tMTI+VpH0u/DsqtFRrWuDgDsDySYOmGsAPRY/wAG8f1MMwscS5nIdO5WBvpi0/oV+c730Z1GNGl5MajCS9onuTWMoO9aamoDuWcVPTHUd+RgS8H6SwO1WYSfcueST0juKXZcsfnL29lodfoq7VZWJIZUqtnpdJ/+8WHH/pH2JNP0vU6lQNZRkuMDxXTcu7Gi4+UFsqrYqmCCXPHeLor/AIxiIn1XvQ3E5nmDo0UGNB2Jd+yE4rMcz9a2kWNBcJsTEeKhfyH4KXiBXpMzGpWpM1N0gOus6/DrWMZhTUw9b8UIcz9PhzHjZCsx4Xp08PTqsE6rOBv5hVkpqNvsmnG6RnjcIIMqNiKUckaxtHSTAUTDYY1arWfzEBQUirVD+R5EHj1lSzBsObj9EWq1NUn8uj9ItbuUzG020uzsGxp8uvigWNxxJMW+nej2IMY3ESbGyiisQbFJc9NzdFjI03hLP6mNpfhariS0S13Mjp3ohjeCqoo6KcOM87FULgzNjh8TTqC+kkR1BC1ylxpRFPU8w9zvyjvWbLj5O7Nnx82XGvw6KbmmXVcPQDAHiRDomD7ENzau5tFg1H8u1xdavRzCjWBAcCRy5qNjclpuZqcG25HdRjil2rNH61KlKP8A0rPB9DRhG9Tf2orKTWqinDWtsOiiHH9y0x+Jlkr4nkyzwvsoPDGEq1nFzORV3o8J1IvbV7VF4Ea1tSQLRyVn4r44w+Dpgkh9U/lpA3PKT0G69CDSRGStgXDcDw5EG8I3BuPBZnnvpQxdezHepb0p2J/5t1XjxLiZn8RWn/5H/VBzQeDN5ZkZ6n2lSGZSR+o+1YVguOsbSILcRUtyc7UPMOkK/wDDHpeY+GYwaCf/AFWDs/8AM3dviJ8Eyy2DgXyngwN3e9VnOcbhqrKlNpGvVDp3siPGGe08NhvWU3BxeOw5pBBBH5gRuFh1TOH+sLySSTJKM7cdnRSUtFtrYBrX8jGxU3B4UhwOw6oJl+YF4mZHwRzMc9ZQpDVvuBzJWB3dI2J+WReJDVx38KmyGUzAJ2J6ql4z1tBzqTjt92Vr4Qz59V9RjiAXdoBMcbZYD6upIDzZzZkq6guJFy2VnLMKHk6r9yTiMJpfHsXX030HdJRLhdj62No9kvAcCRFgOp6BVVRSTWybu78E3AcB4t7Q/RpadtVifJBs2yt9F5Y8QfcvoTG1AQGiIA5LMfSfQb2HNHa2t0U45fzodwqNlV4Ryj8TX9Vq0yOSL8c8JnBNZ/ELg4xf9lX8kxj8NXZV0usehujXG/Eb8UGFzSAI9sK6Uabsk2+SRUoT2CrllRjhu1wI8imyVwAzbdIUN7wXE1c0mktG3VC8fxTXGKpEsHMbhV+gMTToUnHtagIaN7iUPzmvXa5jntc2+5TvI6Icd0EuI88q1azmkQHWjzBVjweau9T6qoyGlsajCr2QZU+tiGl4IAvfmj/HOINOmNAttI+aTm9yaHUfFlarcOur06j2PZ/DmQbOgc1S8ozQ0KzahAMHbxUp+Y1GElriCRB7weRQivupQjFq0ism06NjzXhZmKpsq0z2XNDhHeqRm/DDmWBuino1zWqKdYOqH1TNOlpNgXH3BWDOstcQajgINxBlRlGmWi1JGUVsK4GIul1Mue0SQI8bhH8WwTMXQrEYsQWgGTuTt5IW/B1JCcnqAVBq6yrH/h7n1mmOyOaqtGmZHUq85ZmtKnSGo9u0BJOPIriySgmkR8HjnUcUC0kRPVO08/dWxU16+im0yRMNMclFzzilrezSa0v5vIkN7gOZ9wVNr1y4kkyTzK748ZRdvr0U+R8mOSLXHb1Zq2I4swX6cRedi15Ht0rn/iHDf/0UfafosjeU1qK9L9VPweV+nizVuC8a1mFdVdcMYXEf2jYd8hZzneYvr1DUee0T7ByHkpuXZ08UatPZriB5XMe2ENxA6KD6oreyEVxdIXEox5dBXQFwhccTW5k4sDHOJaPyibDwCjVW/wC6QAnYm3XZNy8MFIVh8Q5oIaYncK58LcGjHUi99R0stpnkqQBG9lbOC8+/C1CdcB/ZLeUdU9KgeQy/0dBh1U6hpuHMG6Q3gAEhz673EXmVJzHiHtw0yFJGNa0DW6DCzSdF1FM9juCqNUDU4yOYRfhnh6lgW1HMJJqAC97CfqVWKePxFVxFFjngHcAmPGNlYDiHhonwAQlmlPcmH64rSDGEpaiTMczJsgeLwbKtXtmwNkSdga7qL3tpkgC3I+woDlVN9c9ADfrboki3F2NKKcaZPx2Q0+yWmYQ3HcP+sqXA0/dldsDkbXNElyYxOTwYaduq0NyqzJUQDT4doACQ23cPok4vI6NQzsQLR/srDhsoBkON1HxmWaT2UPsnxDULBeU0TTe01Dqa3Yft4KbxPTbi6Ya3skEGYQ/EVCGmN0Y4bwjMQLuIPNdGcmuwuMUys5jxI7DaWNgvaInkgmM4qxDxD2FzTuNJ27lpOceiSlWf6w1XeAhDM09FdRrAcNWIcOT4II8ghzldbGqNGXYnDteNTNuh3HcUGxlMgqx5/llXA1tFYCHCZG3RP8PcOnG12U2jsm7ndGjfzRScXS8nWmrDPoy4SLoxNUuDDOho2dG5PUKw51mrBqpEjs7Rfs98c1aDTp4ai2lTBDacMEXIBtJ7lSKmFa6vUe6A1pgdXRdUyx1oTHKmVvH0C90MafHu6qv4mhFuZPuV6zbFh1AtpdlxMERfzd0Q/hfh31lQveP4dP8AN3kclFQbaih5T8lbo4cmCGm3OE3mD4cORjYcvotFzptOlQdUeO0fyMBjwnulZnXYdzubp54uLOhldaIxckPKW9iZcUADbiuLxK4uCE6VINZvuVEqGQi1XDFwAaOah1MvLbmI7inbQqTYPhcATpauilKUJ5lJJdTU7DYclEKGTOJsEraQyVgA0ipmBweo3FhcmbAb7jny7lacHwyXfmCm43hsMpADr+/zUvtV0U+p9lCxr5dEbW7+vzUzKMtqPcDokf1WHj3qxtwVKnfSCeZO6axedtYFT7H0hOHsn4PLwwDW4SOinMbQ53J5kqltzN9YnkBsOandsi1u9Rnr/wBDprwjafRq1jMLUawdsucZI3naD7PYrJhcqpUqQL2sLhckxYrBcux2IpDS2u9onYFEmVKlX/iV6ru7W6PZKnKXJxijnF02jbqtdj6Ru0CDsQshyav6urV5j1j/ADElRW147Op0eJhcZIMD2r018eT0xPsqFF/wOaiNwT0XMXmDSZsFU8DULajJ2Nj5psYKv61wcH2JLTyPRdkxOESMaZY24wFwIMQpuIqgtuQOhVMOAr6uyNIIJmf1crI3lNCrUpltbSD3KaV6RzjREqEOJ68+9QQatF+qheeSIVKGnaT1SsvaXOlrHPA30tJ+CzLkmVjxao4zOsxcYDWjpvfuHVRqmfY4HtODY5aT81ZjTxDAHU6NUu1dhrmiB3kkrmb4LH4tga/Ctb1OtoJ8YlGMpN0GUYIoOd5kK72urw9zBAkWULC8WOw1QPpxtBHKE9xlwdicIBUqUwKZ3cxxcGn+qwjxVSfgpvK5ycXbCqapGycI5scTRdVIjUSAPBIxGEBe4nboq76Oc4DKXqHG7SY7wVZMfV3krZF8lZla46A+OoM2A3TmTYU0aDiRPrHHSORA5nxIUTGPgE7bo3wy/wBbg2uJ1FrnN7h3e/3poRqVgk9FS4vJIZJkkk91oAA9qp2JZCv/ABbS1AEADQeRmx/cBUnH0CRsoZXUy2ONxsB1XqO5ykVmqMQkQ9CV1ehcTAovOKwkU3R09yB1a94jnA6EfNOZnxM6S2lYC2o3J8JsAvesDmAHeATyv17rpcq3aDjeqI9bAzcDxCm5Vlu5cPJdYbhGMC0KLk0qHjFdkf8ABtbeEcyWrSJDXEhSMKHuEMZTnq+YPcilHiXQ3Q7CUw7+axEg93mot2WUaLJgspplktuOZ6LPeOuJaYeKdNzSGbkX7X7fMo9xrxA5mA1UCaeqAQ2O0XbyTJAAnaLkLH8AJJlUx4r/ACYuXLX4odxedl23tKGvqFxkmUVqYZpOwC43CtBAFyTC0KkZuVkzhvKyQXnbYI8zCwpeGYGMDB+kBKCxZJcnZoiqRH9RCcaCITxbyRXK+G6tUgxpb1PyCEItvQW15BNemJB1WhEsDgHOuNR8Arfl/ClKncjU7qfoi7MO0bAL6FZ9biYJekyjYnLKumzCT43TeIzKsxrdbHgtF7WPmr+WgfskmgHbgR0UsuRz/YEaiZ3QzOrUBdocOnejmSU6joe4EDoj9TJKZ/THhZdp4RtFrpcA3eXWhZoqSe+h3JeARiaIa4yY1cvHdRskzs4DEFjr0n38jzHeOakZlmtFzeydTgdxt7UAzAetMiW9J6/RQlJRlp3Y8E7Now+JbUa1zXWMEdFKJkD4LFcm9ITsD2KrXVKd+yCJae6f0qRiPTbpfNHDuLY2e76A2RUktluMZfsazjMEyowse0Oa4QWkSsU4y9GRwtQ1cMddBxvTmXUyenVvdy8NpuK9OeJP/DwrB/c5x+QQatxo/EEuqhtOq47NkMP9Rk8gucosmouyv/gX03BwBa4e1HznrnUwS2XjcHbx70JxuasMlx57/wAx6+CgNzlu0pITcOh5QUiTj83qPBGk+QKHUMViAAxvrAzUCWiQOXyUtuZA7GfBMVMzPemeVsX60FM40T2LeBUN+ZNgNdEnl18FAdjwdyhtXEB2Ip8gC2/mlpt2x9JaO5i0TI2Q/SrBjXAuLSQJ2kW8iEOxOD0c5RT0cDi1J0p8tSYTWA9jWtFRwbdocY8JTuHx0G6hEripJbJrRYqNcGEey3kqPhcWWHqOituT5mxwEOHhz9izZIstBo0DJaDnCBHsTOZYAvqinTLAA25d1535ACF7Ks0hkMtP6jyVR4m4yDfWU6JD3nsmtDdI6hsC55ap6x1UoY3J6LuaS2S+Jc+wwpOwwqiqdM66cuph5/SHcyABcWv4rPaFUtf7io+pEMrYwk6xM28Fu1GHExu5Ssm4iqItufcpGR4CXl55fFR6+UOb2qR1N/lO48OquuR8K1XU2izZElx5z0jdRnbVROiqeyM0SJ5o9lHDTqw1OOhvKRc94lHMp4Yp0YJ7bhzO3kEc1exDH8fzIMsv9JBy/IaNLZsu/mdcokE1qja3wXWnrJ8NlqSS0iDbfY8CUojqU22t0S2tlOKKB6JYULG5pTpNkmfDr0EbnwVVzPO8TVnSx1NnUi5+Q96WUkgpWWHOOIm0W9ka3HYDae8qlY7E1cSdVZ0gG1NtmDy5+aUcOW3dMnqb/cp5mXvcQ0RJncgbLHPK5ukaIQSViSwACNlxx9yJ0uG60QdP+b9lFflbmzqItItzhRlFxVsopIHYmi1wki4QuqwdPvop5Px2UHER4JKHI5ZeyS/DiNtvh9wuPxDOb2jzASP8Rplwh7SSNgZv5I8WBtEetlbTFl1mXt2i6kYnGsYYJv03IUd1eo4fw6NZ5/ppuPwCZRbBcR5zAGkNj8s+MG6F5XUFWs5j3BkBxaDsSNgoX+Iva+wIc0wWOEG24PvEKJmTzUeXBmgHZu8efNVUK0wcl4JVWsNZEAwY7pXMRRa/lB6hcyzL9d5+vgpb8OBZG9ij2TZcx9Ko3XFRpBaHAFpB5A8jI96R/hdepIbTc6ObRIQ6m91OqZsCLHkVcOCc9DHljv1bK0YqXZKUnHoCYThSvUMClUnvaWgeJdACQ/hqqCQab5Bg9krYqeMLxtA79o6qE7ENnc+1VWNEftZgS8vLymXPJQKSuhFHD7cW/Tp1ujpqMexNt3SYSwZVEAQ4KXQwdXcU3kRqkNJGnrbkpGTYem+sG1BIO14v0+K0DL+I3YMFlFrdVZvqxP6W9R99EHC2xeVFKy7NyCASrzknEj6TeTm8mnfyKomcYEh3SLWXcDnTqYhzdXQkrO9PRZb7NTp8Zlw7FOD1cbDyiUjK+K3euiq4OY60gQGnl5HZZxmHFTqrKbWsFMMm7SSXT1k8gNkrLs0JkayRuQRAkdLpec+x1CHVG5NM7FOtCp2T8YtcGip2TAGoXB8eYKKHi2k0kAlwHMDf+3qtKnFq7Mri+iwGqBz8uar2ccV0wC2kfWP25+raf6iNz3IVnGeVK3ZaSynzH63eJ5DuCeweHZAFmjwEKOTOktDcGlbCGTS9mpx1v7Qcdo5gDlEKfnUepNr2iOo6xyiU1llMBummQQHOv0m8W8lLxbHOpODY1FpHamOhV4y5RTROl5KzWoB+8iOY5z3qbhy1ulxP5YNxMxv80Pw7nQNXQe1Oh/W/KPFeZK42/KZRVWtFtdVgSgGdtcHBwjtQPMTv0siGWYnVSE33b4RaPZB80zjMHrpu3mARI/U2Yn4L01+ULa/yTlG9WV6tggQbQ6CbHfyVN4jygvLKgEhhAqMmJHJ1tp2PfHVXl2EcAHQR47Du7r/BDMe2DMS02cOoNiPP4hefCe7NC6peC1ZB6OctrUaVVmGaWvAPaL3GeYIJ3BlGcDwdg8O4luHpA8uwPZJVT4F4m/C1TQeZpVDLSeRNge6dj0I8VozntqCQQYPW/wCxC1tcgyjzjocoYKkW9ljBN7NaJ9y6Gkbewc/3UGo2pTJjbpNx0ke5JZnsWePPY/usMseSE1OPfT9P/ZL7Ulxmik+k70bjEzisMIrj8zRA9bGw6es6dduiyHDODzpcNLgYIIgyN7H4L6gZiA49k/3A9O68DyVA9Ifo3GIP4vDD+MLuY3aqANx/7gHP9XjC2SjyjfkaMzIqjDTdLdx7CEQdTD2hw5pmuNQg2cPbb4HuTOCxmgwdis8WVOYmha4kJvLmtbUBLi0e2PBF6rA4IPiAGlWjKhWkzVMuzllVlM0z2NjO9uyQfd7VKdWvaCORWbcK5yGvNIn892/3Dl5iPMDqrH+PPVa4T0ZZQpmTry8vKJc8uri6ijhTV0hJC7qVb9gocFYggixBnzR+hjjWd602gQB381Wyj2Q4J9TRTYJdUcA1vUuIASOQC3cP8EYnMGF9PQGB2mXkiTEmIBsOqlYn0F4xxtWw7RYEan7/AOT7hbPw3kTcHhmU2kEU2xMbuN3HabuJ9qVj6pa5sD8skjlqPh3KMqSsDlx2zGsL/wDT9iXC+LoiOQa8/Rdq+gitTaHfjGXMWpu/7ltOGrSJbYnlcgb25c05XwoeyI7+cjlI6juXN2rRqx8eS5dGU5F6GXVGTUxbmkHTanufN47lWeM+HRgMS3DtrOqEta5xI0wXEgCx6AHzW04LFuovNOoTDjLXb3PeVhPGWYmrmWIcXF2l5bJv/wAMafiF0Xa2N8jFwdrp9BajiA4DyRUPJYNPX6qtZbU2B7vcjuGrBzSGm4Jm1rrNxW1ZHI6jYcyV50P/APkFjfdom/sROg2W7QZN594QLKG/nuRBZabEuJue+AfajuFJgggzPP5dy9GKSiknZmUnLbVAGrYlsflcRPOx+aj1mSCJsRy7lPzLGxUey0QDsSbi8++/ggtTHw5zYkC/iCJXltcZSRVXLTC3DlVjKj+1GoDSNmm5kAbE2EI7Xqny71VqDmsqMcZLWuEzcAftM+SswYXNEkeIHv35i/mvRxcnBOSJuUG6iAM1zHTUe2XFstNhtqEwdjvJ81FxDA5gI2ePv770VzzLgaeqB/DM7X0HefAnV5IG+qfVSN27iOljHuKzZoxg7S7GjKnQNr0SRp/ULt7zzb/zbjvA6lXDhHihlZuiqS2s0WqN/UNg5w5kbEkHkeapzqxcb/Y8u9RxiTSqtqgAkO7QOxPOR/K8ew6trLscr/E0xl9crNnp47T2apnUew4Nlrhv5OEbW5QnsO5lS4vHUAx4jkswzf0r1PV6G4JjmEQJeTAG06WDaBcEKs0fSdjmfkbRZHWDbodT7rRdFXLFNNu0/wCDcHZVpMglvQgyP2U7C1SG3H90SR/cCdhbZYKPShmJnVig0H9NOmzzuGH4qLiuNsVU/wD2cRHQOcB7iEOSitGNwV6NI9Ino8NacRh2zV3c0QPW2mQBs8f6vHfHqjZ8UvFZlVf+c1Xf3PJ+JKZ9U420Hxm/wF1nnT2USa0LpY0tEHyUDFVVOfTnfdRKuCB6hCMl5CQW1SCCJkGR1kK00+JrDVQcTAkgwCeZA5IXltMNdBAnkfvmiZpLTFqtEpP2VFeXl5cE8uriU1s2C444pWGy5777DqfkOaIYDLQLm59wRB45KcsnodR9g+llzG7jUe/6Inl+YPovbUpO0PZ+VwgEcrW6EqE9TstymtWBdTo1KobuWNc4Dx0iyS2xlRbMu9KOYMj/AMw2qBHZqNF+7WA13+pabwrxcMxa4FhpVWgFzdWpjxtqa4dDFjtI33GP0cneYD8uxH9zBWbPfDmOC0Dhz0XsovoYhtXEUnw17qZ0EtO+guGm3I27lNvk+Le/5DKMXHaLz69zLNgEW2v09v0T+Dqlwb1mN/jGxjkmjDKbmgyXOkzAgQLAAmNh7Sl5e2G6jzk+2w911WNxdN2Z4KV1ZB4mLRh6lQ2FMOdPcL/fgvmvA1C+o5zpJcZJ56nO1Gf9S3j0r5j6nK614NSGD/nIn/TKwnJmTfv+A/cpnqN/sa8km0o/3D9K1xyRDD4nQTz2PxCgxDfJK1WP9o9yyPaFasO4HP2NLtTSQA2Ii5Ducx0HtKmf+L6bfy0337wBb2xzVTadx93H1CQHX8viqwyOMeKFcE9sL4/OddTWxmgkX7RMkWmwEWhQvxJc4EgC0WBiOW5KZcbA9D8UhzrjxCRvk7Y1Emrj6g7Mt0xH5bx3md4+CIVeJsRt6wDlZjfmOkoViLkeCQ90gHuHu3+JXRnJKrF+uKfQTxGdVnNvVfBkECBY/wBoHKQoJcSPzOt/U76puk60H7i/1XqLuX397INt9jcV6FD9vvz+Cax2HDwD0Sm8x3fD9viuPdIKAQY7JGTO8+acblbG7BTWjl15/f3deZ0KICP+CbBsOo8UttFoOw9iWTy6bJt5tPRAJx43B2UerbwPNO1XWlR3VEDiPUE+PxTBanqgjwSN/H4/umQBhzPvonRiH/zfBd0817SOh9ydNoVqyuLy8lspytZI41songcMG35pihShPOxEKcnY9UEPXgBQq2awbXUCtiiUuhgw4SSR4Nn5hcoJbZzfouXCfBtbMaVWrTfSYKZgCq7TrdGqGnlFrm1wrPwDxoMvc/CYlhptL5NRgBew8w7TOppAmRMbiZWXYenpNnO/yD/uT/rJ2DvID6oOkzl1s+pW8TYU9r8VQAIkfxWC3mUzjeOsA0f/AJeGkcvW0z7YK+Wrz+v3Lz6eoQWu/wAw9/ZWOHxlFyblthlvo+h6nH+Ac7ScbRDSZcQ7ytAN4Ul3pQywWOMpQOgqH4MXzY3B/wBLv8w/7UoYH+j/AFH6LTDHCCpMWFwNG9MfHeHxrKVLDVfWNa4ucQHATED8wE7+5U7J2xTb4T7ST8NKHUsD/QPMu+RCM4SnAv7OQgQPcE05JrQ7bbthUP7CSH7/ANn0SGHsLlN//T9FmHHGOufH5j6pLHfNcDt/v72TezvM+9E4lT2Uy51gekFLa6yaBkeSFnEis78p5Jtr7EdD8UhhlhHQr1N0nxEffvXUcdYYN/v7g+1dNj9/exTb3be36+8JVTYH7+4XHDlU/f392XBt5fD9klzpH39/zJLXW8Pv6InCkgunxXS66beuOFufaeiafU5jY8vkla0y43jkfagcJqO5Tvso7tkt3T2fMJBM+PxQOGw//b5hIcI8Elxv3ruru8R801CnS6fvf91z1gXHdeS7br8E6QAA0XUloXl5aWKhTjZRarl1eQid4GwjNAQwR/KPmvLyGXoERymNkQwjBe3JeXljkWQ82mI2+5TegQvLyVdjM9TYI25/Je0iG+B+C8vKgo4G2Pklxf2fJeXkQD9H8nmkUj/0n5Ly8lCL6+HyKQ78x8l5eXI4dZzTbdz4rq8uRxykbu8Ejp4ry8iAXU+ZS2bffevLy4J6lsfvomm7+R+C6vLjjk7eSU/8pXl5czhlyZqHsry8uAhuqUivYjy968vLjmM1Qm3nbyXl5FHMVF02V1eTIU//2Q=="/>
          <p:cNvSpPr>
            <a:spLocks noChangeAspect="1" noChangeArrowheads="1"/>
          </p:cNvSpPr>
          <p:nvPr/>
        </p:nvSpPr>
        <p:spPr bwMode="auto">
          <a:xfrm>
            <a:off x="612775" y="31274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143"/>
            <a:endParaRPr lang="en-US">
              <a:solidFill>
                <a:srgbClr val="0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153" y="1513088"/>
            <a:ext cx="3751081" cy="2534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63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evron 53"/>
          <p:cNvSpPr/>
          <p:nvPr/>
        </p:nvSpPr>
        <p:spPr>
          <a:xfrm>
            <a:off x="271779" y="1503303"/>
            <a:ext cx="3017520" cy="3116198"/>
          </a:xfrm>
          <a:prstGeom prst="chevron">
            <a:avLst>
              <a:gd name="adj" fmla="val 13177"/>
            </a:avLst>
          </a:prstGeom>
          <a:gradFill flip="none" rotWithShape="1">
            <a:gsLst>
              <a:gs pos="0">
                <a:schemeClr val="tx2"/>
              </a:gs>
              <a:gs pos="50000">
                <a:schemeClr val="tx2">
                  <a:lumMod val="75000"/>
                </a:schemeClr>
              </a:gs>
              <a:gs pos="100000">
                <a:schemeClr val="tx2">
                  <a:lumMod val="60000"/>
                  <a:lumOff val="40000"/>
                </a:schemeClr>
              </a:gs>
            </a:gsLst>
            <a:lin ang="13500000" scaled="1"/>
            <a:tileRect/>
          </a:gradFill>
          <a:ln>
            <a:noFill/>
          </a:ln>
          <a:effectLst>
            <a:reflection blurRad="6350" stA="52000" endA="300" endPos="1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138" name="Chevron 137"/>
          <p:cNvSpPr/>
          <p:nvPr/>
        </p:nvSpPr>
        <p:spPr>
          <a:xfrm>
            <a:off x="5972833" y="1503303"/>
            <a:ext cx="2845730" cy="3116198"/>
          </a:xfrm>
          <a:prstGeom prst="chevron">
            <a:avLst>
              <a:gd name="adj" fmla="val 16532"/>
            </a:avLst>
          </a:prstGeom>
          <a:gradFill flip="none" rotWithShape="1">
            <a:gsLst>
              <a:gs pos="0">
                <a:schemeClr val="accent6"/>
              </a:gs>
              <a:gs pos="50000">
                <a:schemeClr val="accent6">
                  <a:lumMod val="75000"/>
                </a:schemeClr>
              </a:gs>
              <a:gs pos="100000">
                <a:schemeClr val="accent6">
                  <a:lumMod val="60000"/>
                  <a:lumOff val="40000"/>
                </a:schemeClr>
              </a:gs>
            </a:gsLst>
            <a:lin ang="13500000" scaled="1"/>
            <a:tileRect/>
          </a:gradFill>
          <a:ln>
            <a:noFill/>
          </a:ln>
          <a:effectLst>
            <a:reflection blurRad="6350" stA="52000" endA="300" endPos="1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137" name="Chevron 136"/>
          <p:cNvSpPr/>
          <p:nvPr/>
        </p:nvSpPr>
        <p:spPr>
          <a:xfrm>
            <a:off x="3158842" y="1503303"/>
            <a:ext cx="3017520" cy="3116198"/>
          </a:xfrm>
          <a:prstGeom prst="chevron">
            <a:avLst>
              <a:gd name="adj" fmla="val 13177"/>
            </a:avLst>
          </a:prstGeom>
          <a:gradFill flip="none" rotWithShape="1">
            <a:gsLst>
              <a:gs pos="0">
                <a:schemeClr val="tx1"/>
              </a:gs>
              <a:gs pos="50000">
                <a:schemeClr val="tx1">
                  <a:lumMod val="75000"/>
                </a:schemeClr>
              </a:gs>
              <a:gs pos="100000">
                <a:schemeClr val="tx1">
                  <a:lumMod val="60000"/>
                  <a:lumOff val="40000"/>
                </a:schemeClr>
              </a:gs>
            </a:gsLst>
            <a:lin ang="13500000" scaled="1"/>
            <a:tileRect/>
          </a:gradFill>
          <a:ln>
            <a:noFill/>
          </a:ln>
          <a:effectLst>
            <a:reflection blurRad="6350" stA="52000" endA="300" endPos="1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76" name="Title 75"/>
          <p:cNvSpPr>
            <a:spLocks noGrp="1"/>
          </p:cNvSpPr>
          <p:nvPr>
            <p:ph type="title"/>
          </p:nvPr>
        </p:nvSpPr>
        <p:spPr>
          <a:xfrm>
            <a:off x="229702" y="157908"/>
            <a:ext cx="8588861" cy="628650"/>
          </a:xfrm>
        </p:spPr>
        <p:txBody>
          <a:bodyPr/>
          <a:lstStyle/>
          <a:p>
            <a:r>
              <a:rPr lang="en-US" dirty="0" smtClean="0"/>
              <a:t>CCRE Value Chain</a:t>
            </a:r>
            <a:endParaRPr lang="en-GB" sz="2800" dirty="0"/>
          </a:p>
        </p:txBody>
      </p:sp>
      <p:sp>
        <p:nvSpPr>
          <p:cNvPr id="63" name="Text Box 11"/>
          <p:cNvSpPr txBox="1">
            <a:spLocks noChangeArrowheads="1"/>
          </p:cNvSpPr>
          <p:nvPr/>
        </p:nvSpPr>
        <p:spPr bwMode="auto">
          <a:xfrm>
            <a:off x="3416026" y="984766"/>
            <a:ext cx="2369084" cy="330938"/>
          </a:xfrm>
          <a:prstGeom prst="rect">
            <a:avLst/>
          </a:prstGeom>
          <a:noFill/>
          <a:ln w="9525">
            <a:noFill/>
            <a:miter lim="800000"/>
            <a:headEnd/>
            <a:tailEnd/>
          </a:ln>
        </p:spPr>
        <p:txBody>
          <a:bodyPr anchor="ctr">
            <a:noAutofit/>
          </a:bodyPr>
          <a:lstStyle/>
          <a:p>
            <a:pPr algn="ctr" defTabSz="914400"/>
            <a:r>
              <a:rPr lang="en-US" sz="2000" dirty="0" smtClean="0">
                <a:solidFill>
                  <a:srgbClr val="435153"/>
                </a:solidFill>
              </a:rPr>
              <a:t>Remanufacturing  Process</a:t>
            </a:r>
            <a:endParaRPr lang="en-US" sz="2000" dirty="0">
              <a:solidFill>
                <a:srgbClr val="435153"/>
              </a:solidFill>
            </a:endParaRPr>
          </a:p>
        </p:txBody>
      </p:sp>
      <p:sp>
        <p:nvSpPr>
          <p:cNvPr id="64" name="Text Box 11"/>
          <p:cNvSpPr txBox="1">
            <a:spLocks noChangeArrowheads="1"/>
          </p:cNvSpPr>
          <p:nvPr/>
        </p:nvSpPr>
        <p:spPr bwMode="auto">
          <a:xfrm>
            <a:off x="-283009" y="967789"/>
            <a:ext cx="3834601" cy="330938"/>
          </a:xfrm>
          <a:prstGeom prst="rect">
            <a:avLst/>
          </a:prstGeom>
          <a:noFill/>
          <a:ln w="9525">
            <a:noFill/>
            <a:miter lim="800000"/>
            <a:headEnd/>
            <a:tailEnd/>
          </a:ln>
        </p:spPr>
        <p:txBody>
          <a:bodyPr anchor="ctr">
            <a:noAutofit/>
          </a:bodyPr>
          <a:lstStyle/>
          <a:p>
            <a:pPr algn="ctr" defTabSz="914400"/>
            <a:r>
              <a:rPr lang="en-US" sz="2000" dirty="0" smtClean="0">
                <a:solidFill>
                  <a:srgbClr val="435153"/>
                </a:solidFill>
              </a:rPr>
              <a:t>Product </a:t>
            </a:r>
          </a:p>
          <a:p>
            <a:pPr algn="ctr" defTabSz="914400"/>
            <a:r>
              <a:rPr lang="en-US" sz="2000" dirty="0" smtClean="0">
                <a:solidFill>
                  <a:srgbClr val="435153"/>
                </a:solidFill>
              </a:rPr>
              <a:t>Sources</a:t>
            </a:r>
            <a:endParaRPr lang="en-US" sz="2000" dirty="0">
              <a:solidFill>
                <a:srgbClr val="435153"/>
              </a:solidFill>
            </a:endParaRPr>
          </a:p>
        </p:txBody>
      </p:sp>
      <p:sp>
        <p:nvSpPr>
          <p:cNvPr id="65" name="Text Box 11"/>
          <p:cNvSpPr txBox="1">
            <a:spLocks noChangeArrowheads="1"/>
          </p:cNvSpPr>
          <p:nvPr/>
        </p:nvSpPr>
        <p:spPr bwMode="auto">
          <a:xfrm>
            <a:off x="6180108" y="986432"/>
            <a:ext cx="2007218" cy="327605"/>
          </a:xfrm>
          <a:prstGeom prst="rect">
            <a:avLst/>
          </a:prstGeom>
          <a:noFill/>
          <a:ln w="9525">
            <a:noFill/>
            <a:miter lim="800000"/>
            <a:headEnd/>
            <a:tailEnd/>
          </a:ln>
        </p:spPr>
        <p:txBody>
          <a:bodyPr anchor="ctr">
            <a:noAutofit/>
          </a:bodyPr>
          <a:lstStyle/>
          <a:p>
            <a:pPr algn="ctr" defTabSz="914400"/>
            <a:r>
              <a:rPr lang="en-US" sz="2000" dirty="0" smtClean="0">
                <a:solidFill>
                  <a:srgbClr val="435153"/>
                </a:solidFill>
              </a:rPr>
              <a:t>Routes to </a:t>
            </a:r>
            <a:br>
              <a:rPr lang="en-US" sz="2000" dirty="0" smtClean="0">
                <a:solidFill>
                  <a:srgbClr val="435153"/>
                </a:solidFill>
              </a:rPr>
            </a:br>
            <a:r>
              <a:rPr lang="en-US" sz="2000" dirty="0" smtClean="0">
                <a:solidFill>
                  <a:srgbClr val="435153"/>
                </a:solidFill>
              </a:rPr>
              <a:t>Market</a:t>
            </a:r>
            <a:endParaRPr lang="en-US" sz="2000" dirty="0">
              <a:solidFill>
                <a:srgbClr val="435153"/>
              </a:solidFill>
            </a:endParaRPr>
          </a:p>
        </p:txBody>
      </p:sp>
      <p:pic>
        <p:nvPicPr>
          <p:cNvPr id="70" name="Picture 101" descr="KH0520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094777" y="3043285"/>
            <a:ext cx="1164638" cy="581199"/>
          </a:xfrm>
          <a:prstGeom prst="rect">
            <a:avLst/>
          </a:prstGeom>
          <a:noFill/>
          <a:ln w="38100">
            <a:solidFill>
              <a:schemeClr val="bg1"/>
            </a:solidFill>
          </a:ln>
          <a:effectLst>
            <a:outerShdw blurRad="50800" dist="38100" dir="2700000" algn="tl" rotWithShape="0">
              <a:prstClr val="black">
                <a:alpha val="40000"/>
              </a:prstClr>
            </a:outerShdw>
          </a:effectLst>
        </p:spPr>
      </p:pic>
      <p:pic>
        <p:nvPicPr>
          <p:cNvPr id="71" name="Picture 89" descr="09"/>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4095898" y="2311397"/>
            <a:ext cx="1162396" cy="581199"/>
          </a:xfrm>
          <a:prstGeom prst="rect">
            <a:avLst/>
          </a:prstGeom>
          <a:noFill/>
          <a:ln w="38100">
            <a:solidFill>
              <a:schemeClr val="bg1"/>
            </a:solidFill>
          </a:ln>
          <a:effectLst>
            <a:outerShdw blurRad="50800" dist="38100" dir="2700000" algn="tl" rotWithShape="0">
              <a:prstClr val="black">
                <a:alpha val="40000"/>
              </a:prstClr>
            </a:outerShdw>
          </a:effectLst>
        </p:spPr>
      </p:pic>
      <p:pic>
        <p:nvPicPr>
          <p:cNvPr id="72" name="Picture 16"/>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4095897" y="1588417"/>
            <a:ext cx="1162398" cy="581199"/>
          </a:xfrm>
          <a:prstGeom prst="rect">
            <a:avLst/>
          </a:prstGeom>
          <a:noFill/>
          <a:ln w="38100">
            <a:solidFill>
              <a:schemeClr val="bg1"/>
            </a:solidFill>
          </a:ln>
          <a:effectLst>
            <a:outerShdw blurRad="50800" dist="38100" dir="2700000" algn="tl" rotWithShape="0">
              <a:prstClr val="black">
                <a:alpha val="40000"/>
              </a:prstClr>
            </a:outerShdw>
          </a:effectLst>
        </p:spPr>
      </p:pic>
      <p:pic>
        <p:nvPicPr>
          <p:cNvPr id="73" name="Picture 13"/>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4093859" y="3775171"/>
            <a:ext cx="1166474" cy="581199"/>
          </a:xfrm>
          <a:prstGeom prst="rect">
            <a:avLst/>
          </a:prstGeom>
          <a:noFill/>
          <a:ln w="38100">
            <a:solidFill>
              <a:schemeClr val="bg1"/>
            </a:solidFill>
          </a:ln>
          <a:effectLst>
            <a:outerShdw blurRad="50800" dist="38100" dir="2700000" algn="tl" rotWithShape="0">
              <a:prstClr val="black">
                <a:alpha val="40000"/>
              </a:prstClr>
            </a:outerShdw>
          </a:effectLst>
        </p:spPr>
      </p:pic>
      <p:cxnSp>
        <p:nvCxnSpPr>
          <p:cNvPr id="3" name="Straight Arrow Connector 2"/>
          <p:cNvCxnSpPr/>
          <p:nvPr/>
        </p:nvCxnSpPr>
        <p:spPr>
          <a:xfrm>
            <a:off x="7296727" y="2144013"/>
            <a:ext cx="198766"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16" descr="AuthDist2cRGB_94x89"/>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342693" y="1835699"/>
            <a:ext cx="869194" cy="6172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4" descr="http://www.bimsa.com.tr/eng/images/uploaded/ContentImages/Registered%20Partner%20RG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9990" y="2800350"/>
            <a:ext cx="792410" cy="6173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7" name="Picture 4" descr="http://www.bimsa.com.tr/eng/images/uploaded/ContentImages/Registered%20Partner%20RG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7345" y="1828800"/>
            <a:ext cx="792289" cy="6172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9" name="Text Box 29"/>
          <p:cNvSpPr txBox="1">
            <a:spLocks noChangeArrowheads="1"/>
          </p:cNvSpPr>
          <p:nvPr/>
        </p:nvSpPr>
        <p:spPr bwMode="auto">
          <a:xfrm>
            <a:off x="652782" y="1611087"/>
            <a:ext cx="2395221" cy="3129912"/>
          </a:xfrm>
          <a:prstGeom prst="rect">
            <a:avLst/>
          </a:prstGeom>
          <a:noFill/>
          <a:ln w="9525" algn="ctr">
            <a:noFill/>
            <a:miter lim="800000"/>
            <a:headEnd/>
            <a:tailEnd/>
          </a:ln>
        </p:spPr>
        <p:txBody>
          <a:bodyPr wrap="square" lIns="82124" tIns="41061" rIns="82124" bIns="41061">
            <a:spAutoFit/>
          </a:bodyPr>
          <a:lstStyle/>
          <a:p>
            <a:pPr marL="91440" indent="-91440" defTabSz="914400">
              <a:spcBef>
                <a:spcPts val="600"/>
              </a:spcBef>
              <a:buFont typeface="Arial" pitchFamily="34" charset="0"/>
              <a:buChar char="•"/>
            </a:pPr>
            <a:r>
              <a:rPr lang="en-US" sz="1100" b="1" dirty="0" smtClean="0">
                <a:solidFill>
                  <a:srgbClr val="FFFFFF"/>
                </a:solidFill>
                <a:latin typeface="CiscoSans ExtraLight" pitchFamily="34" charset="0"/>
              </a:rPr>
              <a:t>Stock Rotations</a:t>
            </a:r>
          </a:p>
          <a:p>
            <a:pPr marL="91440" indent="-91440" defTabSz="914400">
              <a:spcBef>
                <a:spcPts val="600"/>
              </a:spcBef>
              <a:buFont typeface="Arial" pitchFamily="34" charset="0"/>
              <a:buChar char="•"/>
            </a:pPr>
            <a:r>
              <a:rPr lang="en-US" sz="1100" b="1" dirty="0" smtClean="0">
                <a:solidFill>
                  <a:srgbClr val="FFFFFF"/>
                </a:solidFill>
                <a:latin typeface="CiscoSans ExtraLight" pitchFamily="34" charset="0"/>
              </a:rPr>
              <a:t>Demo </a:t>
            </a:r>
            <a:r>
              <a:rPr lang="en-US" sz="1100" b="1" dirty="0">
                <a:solidFill>
                  <a:srgbClr val="FFFFFF"/>
                </a:solidFill>
                <a:latin typeface="CiscoSans ExtraLight" pitchFamily="34" charset="0"/>
              </a:rPr>
              <a:t>Returns</a:t>
            </a:r>
          </a:p>
          <a:p>
            <a:pPr marL="91440" indent="-91440" defTabSz="914400">
              <a:spcBef>
                <a:spcPts val="600"/>
              </a:spcBef>
              <a:buFont typeface="Arial" pitchFamily="34" charset="0"/>
              <a:buChar char="•"/>
            </a:pPr>
            <a:r>
              <a:rPr lang="en-US" sz="1100" b="1" dirty="0">
                <a:solidFill>
                  <a:srgbClr val="FFFFFF"/>
                </a:solidFill>
                <a:latin typeface="CiscoSans ExtraLight" pitchFamily="34" charset="0"/>
              </a:rPr>
              <a:t>RMA and Trade-Ins</a:t>
            </a:r>
          </a:p>
          <a:p>
            <a:pPr marL="91440" indent="-91440" defTabSz="914400">
              <a:spcBef>
                <a:spcPts val="600"/>
              </a:spcBef>
              <a:buFont typeface="Arial" pitchFamily="34" charset="0"/>
              <a:buChar char="•"/>
            </a:pPr>
            <a:r>
              <a:rPr lang="en-US" sz="1100" b="1" dirty="0">
                <a:solidFill>
                  <a:srgbClr val="FFFFFF"/>
                </a:solidFill>
                <a:latin typeface="CiscoSans ExtraLight" pitchFamily="34" charset="0"/>
              </a:rPr>
              <a:t>Manufacturing </a:t>
            </a:r>
            <a:r>
              <a:rPr lang="en-US" sz="1100" b="1" dirty="0" smtClean="0">
                <a:solidFill>
                  <a:srgbClr val="FFFFFF"/>
                </a:solidFill>
                <a:latin typeface="CiscoSans ExtraLight" pitchFamily="34" charset="0"/>
              </a:rPr>
              <a:t>Overruns</a:t>
            </a:r>
          </a:p>
          <a:p>
            <a:pPr marL="91440" indent="-91440" defTabSz="914400">
              <a:spcBef>
                <a:spcPts val="600"/>
              </a:spcBef>
              <a:buFont typeface="Arial" pitchFamily="34" charset="0"/>
              <a:buChar char="•"/>
            </a:pPr>
            <a:r>
              <a:rPr lang="en-US" sz="1100" b="1" dirty="0" smtClean="0">
                <a:solidFill>
                  <a:srgbClr val="FFFFFF"/>
                </a:solidFill>
                <a:latin typeface="CiscoSans ExtraLight" pitchFamily="34" charset="0"/>
              </a:rPr>
              <a:t>Convention / Olympic Returns</a:t>
            </a:r>
            <a:endParaRPr lang="en-US" sz="1100" b="1" dirty="0">
              <a:solidFill>
                <a:srgbClr val="FFFFFF"/>
              </a:solidFill>
              <a:latin typeface="CiscoSans ExtraLight" pitchFamily="34" charset="0"/>
            </a:endParaRPr>
          </a:p>
          <a:p>
            <a:pPr marL="91440" indent="-91440" defTabSz="914400">
              <a:spcBef>
                <a:spcPts val="600"/>
              </a:spcBef>
              <a:buFont typeface="Arial" pitchFamily="34" charset="0"/>
              <a:buChar char="•"/>
            </a:pPr>
            <a:r>
              <a:rPr lang="en-GB" sz="1100" b="1" dirty="0">
                <a:solidFill>
                  <a:srgbClr val="FFFFFF"/>
                </a:solidFill>
                <a:latin typeface="CiscoSans ExtraLight" pitchFamily="34" charset="0"/>
              </a:rPr>
              <a:t>End of Sale Inventory</a:t>
            </a:r>
            <a:endParaRPr lang="en-US" sz="1100" b="1" dirty="0">
              <a:solidFill>
                <a:srgbClr val="FFFFFF"/>
              </a:solidFill>
              <a:latin typeface="CiscoSans ExtraLight" pitchFamily="34" charset="0"/>
            </a:endParaRPr>
          </a:p>
          <a:p>
            <a:pPr marL="91440" indent="-91440" defTabSz="914400">
              <a:spcBef>
                <a:spcPts val="600"/>
              </a:spcBef>
              <a:buFont typeface="Arial" pitchFamily="34" charset="0"/>
              <a:buChar char="•"/>
            </a:pPr>
            <a:r>
              <a:rPr lang="en-GB" sz="1100" b="1" dirty="0">
                <a:solidFill>
                  <a:srgbClr val="FFFFFF"/>
                </a:solidFill>
                <a:latin typeface="CiscoSans ExtraLight" pitchFamily="34" charset="0"/>
              </a:rPr>
              <a:t>Cancelled Orders</a:t>
            </a:r>
            <a:endParaRPr lang="en-US" sz="1100" b="1" dirty="0">
              <a:solidFill>
                <a:srgbClr val="FFFFFF"/>
              </a:solidFill>
              <a:latin typeface="CiscoSans ExtraLight" pitchFamily="34" charset="0"/>
            </a:endParaRPr>
          </a:p>
          <a:p>
            <a:pPr marL="91440" indent="-91440" defTabSz="914400">
              <a:spcBef>
                <a:spcPts val="600"/>
              </a:spcBef>
              <a:buFont typeface="Arial" pitchFamily="34" charset="0"/>
              <a:buChar char="•"/>
            </a:pPr>
            <a:r>
              <a:rPr lang="en-US" sz="1100" b="1" dirty="0">
                <a:solidFill>
                  <a:srgbClr val="FFFFFF"/>
                </a:solidFill>
                <a:latin typeface="CiscoSans ExtraLight" pitchFamily="34" charset="0"/>
              </a:rPr>
              <a:t>Lab Equipment</a:t>
            </a:r>
          </a:p>
          <a:p>
            <a:pPr marL="91440" indent="-91440" defTabSz="914400">
              <a:spcBef>
                <a:spcPts val="600"/>
              </a:spcBef>
              <a:buFont typeface="Arial" pitchFamily="34" charset="0"/>
              <a:buChar char="•"/>
            </a:pPr>
            <a:r>
              <a:rPr lang="en-US" sz="1100" b="1" dirty="0">
                <a:solidFill>
                  <a:srgbClr val="FFFFFF"/>
                </a:solidFill>
                <a:latin typeface="CiscoSans ExtraLight" pitchFamily="34" charset="0"/>
              </a:rPr>
              <a:t>Internal</a:t>
            </a:r>
          </a:p>
          <a:p>
            <a:pPr marL="91440" indent="-91440" defTabSz="914400">
              <a:spcBef>
                <a:spcPts val="600"/>
              </a:spcBef>
              <a:buFont typeface="Arial" pitchFamily="34" charset="0"/>
              <a:buChar char="•"/>
            </a:pPr>
            <a:r>
              <a:rPr lang="en-US" sz="1100" b="1" dirty="0">
                <a:solidFill>
                  <a:srgbClr val="FFFFFF"/>
                </a:solidFill>
                <a:latin typeface="CiscoSans ExtraLight" pitchFamily="34" charset="0"/>
              </a:rPr>
              <a:t>Lease </a:t>
            </a:r>
            <a:r>
              <a:rPr lang="en-US" sz="1100" b="1" dirty="0" smtClean="0">
                <a:solidFill>
                  <a:srgbClr val="FFFFFF"/>
                </a:solidFill>
                <a:latin typeface="CiscoSans ExtraLight" pitchFamily="34" charset="0"/>
              </a:rPr>
              <a:t>Returns</a:t>
            </a:r>
          </a:p>
          <a:p>
            <a:pPr defTabSz="914400">
              <a:spcBef>
                <a:spcPts val="600"/>
              </a:spcBef>
            </a:pPr>
            <a:endParaRPr lang="en-US" sz="1100" b="1" dirty="0" smtClean="0">
              <a:solidFill>
                <a:srgbClr val="FFFFFF"/>
              </a:solidFill>
              <a:latin typeface="CiscoSans ExtraLight" pitchFamily="34" charset="0"/>
            </a:endParaRPr>
          </a:p>
          <a:p>
            <a:pPr defTabSz="914400">
              <a:spcBef>
                <a:spcPts val="600"/>
              </a:spcBef>
            </a:pPr>
            <a:r>
              <a:rPr lang="en-US" sz="1100" b="1" dirty="0" smtClean="0">
                <a:solidFill>
                  <a:srgbClr val="FFFFFF"/>
                </a:solidFill>
                <a:latin typeface="CiscoSans ExtraLight" pitchFamily="34" charset="0"/>
              </a:rPr>
              <a:t>* </a:t>
            </a:r>
            <a:r>
              <a:rPr lang="en-US" sz="1100" b="1" dirty="0">
                <a:solidFill>
                  <a:srgbClr val="FFFFFF"/>
                </a:solidFill>
                <a:latin typeface="CiscoSans ExtraLight" pitchFamily="34" charset="0"/>
              </a:rPr>
              <a:t>85% of </a:t>
            </a:r>
            <a:r>
              <a:rPr lang="en-US" sz="1100" b="1" dirty="0" smtClean="0">
                <a:solidFill>
                  <a:srgbClr val="FFFFFF"/>
                </a:solidFill>
                <a:latin typeface="CiscoSans ExtraLight" pitchFamily="34" charset="0"/>
              </a:rPr>
              <a:t>CCRE </a:t>
            </a:r>
            <a:r>
              <a:rPr lang="en-US" sz="1100" b="1" dirty="0">
                <a:solidFill>
                  <a:srgbClr val="FFFFFF"/>
                </a:solidFill>
                <a:latin typeface="CiscoSans ExtraLight" pitchFamily="34" charset="0"/>
              </a:rPr>
              <a:t>on GPL </a:t>
            </a:r>
            <a:r>
              <a:rPr lang="en-US" sz="1100" b="1" dirty="0" smtClean="0">
                <a:solidFill>
                  <a:srgbClr val="FFFFFF"/>
                </a:solidFill>
                <a:latin typeface="CiscoSans ExtraLight" pitchFamily="34" charset="0"/>
              </a:rPr>
              <a:t>*</a:t>
            </a:r>
            <a:endParaRPr lang="en-US" sz="1100" dirty="0">
              <a:solidFill>
                <a:srgbClr val="FFFFFF"/>
              </a:solidFill>
              <a:latin typeface="CiscoSans ExtraLight" pitchFamily="34" charset="0"/>
            </a:endParaRPr>
          </a:p>
          <a:p>
            <a:pPr defTabSz="914400"/>
            <a:endParaRPr lang="en-US" sz="1100" dirty="0">
              <a:solidFill>
                <a:srgbClr val="FFFFFF"/>
              </a:solidFill>
              <a:latin typeface="CiscoSans ExtraLight" pitchFamily="34" charset="0"/>
            </a:endParaRPr>
          </a:p>
        </p:txBody>
      </p:sp>
      <p:sp>
        <p:nvSpPr>
          <p:cNvPr id="20" name="TextBox 19"/>
          <p:cNvSpPr txBox="1"/>
          <p:nvPr/>
        </p:nvSpPr>
        <p:spPr>
          <a:xfrm>
            <a:off x="6404036" y="3769669"/>
            <a:ext cx="2281290" cy="307777"/>
          </a:xfrm>
          <a:prstGeom prst="rect">
            <a:avLst/>
          </a:prstGeom>
          <a:noFill/>
        </p:spPr>
        <p:txBody>
          <a:bodyPr wrap="square" rtlCol="0">
            <a:spAutoFit/>
          </a:bodyPr>
          <a:lstStyle>
            <a:defPPr>
              <a:defRPr lang="en-US"/>
            </a:defPPr>
            <a:lvl1pPr algn="ctr">
              <a:defRPr sz="1400">
                <a:solidFill>
                  <a:schemeClr val="bg1"/>
                </a:solidFill>
                <a:effectLst>
                  <a:outerShdw blurRad="38100" dist="38100" dir="2700000" algn="tl">
                    <a:srgbClr val="000000">
                      <a:alpha val="43137"/>
                    </a:srgbClr>
                  </a:outerShdw>
                </a:effectLst>
                <a:latin typeface="+mj-lt"/>
              </a:defRPr>
            </a:lvl1pPr>
          </a:lstStyle>
          <a:p>
            <a:pPr defTabSz="914400"/>
            <a:r>
              <a:rPr lang="en-US" dirty="0">
                <a:solidFill>
                  <a:srgbClr val="FFFFFF"/>
                </a:solidFill>
              </a:rPr>
              <a:t>Direct </a:t>
            </a:r>
            <a:r>
              <a:rPr lang="en-US" dirty="0" smtClean="0">
                <a:solidFill>
                  <a:srgbClr val="FFFFFF"/>
                </a:solidFill>
              </a:rPr>
              <a:t>Customers</a:t>
            </a:r>
            <a:endParaRPr lang="en-US" dirty="0">
              <a:solidFill>
                <a:srgbClr val="FFFFFF"/>
              </a:solidFill>
            </a:endParaRPr>
          </a:p>
        </p:txBody>
      </p:sp>
      <p:cxnSp>
        <p:nvCxnSpPr>
          <p:cNvPr id="21" name="Straight Arrow Connector 20"/>
          <p:cNvCxnSpPr/>
          <p:nvPr/>
        </p:nvCxnSpPr>
        <p:spPr>
          <a:xfrm>
            <a:off x="6656034" y="3143250"/>
            <a:ext cx="198766"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546550" y="3879542"/>
            <a:ext cx="198766"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584260" y="4953843"/>
            <a:ext cx="1104238" cy="1143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srgbClr val="FFFFFF"/>
              </a:solidFill>
            </a:endParaRPr>
          </a:p>
        </p:txBody>
      </p:sp>
    </p:spTree>
    <p:extLst>
      <p:ext uri="{BB962C8B-B14F-4D97-AF65-F5344CB8AC3E}">
        <p14:creationId xmlns:p14="http://schemas.microsoft.com/office/powerpoint/2010/main" val="201035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9705" y="295586"/>
            <a:ext cx="8588861" cy="628650"/>
          </a:xfrm>
        </p:spPr>
        <p:txBody>
          <a:bodyPr/>
          <a:lstStyle/>
          <a:p>
            <a:r>
              <a:rPr lang="en-US" dirty="0" smtClean="0"/>
              <a:t/>
            </a:r>
            <a:br>
              <a:rPr lang="en-US" dirty="0" smtClean="0"/>
            </a:br>
            <a:r>
              <a:rPr lang="en-US" dirty="0" smtClean="0"/>
              <a:t>CCRE Remanufacturing Process</a:t>
            </a:r>
            <a:endParaRPr lang="en-US" dirty="0"/>
          </a:p>
        </p:txBody>
      </p:sp>
      <p:sp>
        <p:nvSpPr>
          <p:cNvPr id="41" name="Round Same Side Corner Rectangle 40"/>
          <p:cNvSpPr/>
          <p:nvPr/>
        </p:nvSpPr>
        <p:spPr>
          <a:xfrm>
            <a:off x="275608" y="1043202"/>
            <a:ext cx="8496300" cy="3657600"/>
          </a:xfrm>
          <a:prstGeom prst="round2SameRect">
            <a:avLst>
              <a:gd name="adj1" fmla="val 4537"/>
              <a:gd name="adj2" fmla="val 0"/>
            </a:avLst>
          </a:prstGeom>
          <a:gradFill flip="none" rotWithShape="1">
            <a:gsLst>
              <a:gs pos="0">
                <a:schemeClr val="accent6">
                  <a:lumMod val="40000"/>
                  <a:lumOff val="60000"/>
                </a:schemeClr>
              </a:gs>
              <a:gs pos="100000">
                <a:srgbClr val="7030A0"/>
              </a:gs>
            </a:gsLst>
            <a:path path="shap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srgbClr val="FFFFFF"/>
              </a:solidFill>
            </a:endParaRPr>
          </a:p>
        </p:txBody>
      </p:sp>
      <p:sp>
        <p:nvSpPr>
          <p:cNvPr id="59" name="TextBox 58"/>
          <p:cNvSpPr txBox="1"/>
          <p:nvPr/>
        </p:nvSpPr>
        <p:spPr>
          <a:xfrm>
            <a:off x="1174504" y="1043202"/>
            <a:ext cx="1184940" cy="369332"/>
          </a:xfrm>
          <a:prstGeom prst="rect">
            <a:avLst/>
          </a:prstGeom>
          <a:noFill/>
        </p:spPr>
        <p:txBody>
          <a:bodyPr wrap="none" rtlCol="0">
            <a:spAutoFit/>
          </a:bodyPr>
          <a:lstStyle/>
          <a:p>
            <a:pPr algn="ctr" defTabSz="914400"/>
            <a:r>
              <a:rPr lang="en-US" dirty="0" smtClean="0">
                <a:solidFill>
                  <a:srgbClr val="FFFFFF"/>
                </a:solidFill>
                <a:effectLst>
                  <a:outerShdw blurRad="50800" dist="38100" dir="5400000" algn="t" rotWithShape="0">
                    <a:prstClr val="black">
                      <a:alpha val="40000"/>
                    </a:prstClr>
                  </a:outerShdw>
                </a:effectLst>
              </a:rPr>
              <a:t>INSPECT</a:t>
            </a:r>
            <a:endParaRPr lang="en-US" dirty="0">
              <a:solidFill>
                <a:srgbClr val="FFFFFF"/>
              </a:solidFill>
              <a:effectLst>
                <a:outerShdw blurRad="50800" dist="38100" dir="5400000" algn="t" rotWithShape="0">
                  <a:prstClr val="black">
                    <a:alpha val="40000"/>
                  </a:prstClr>
                </a:outerShdw>
              </a:effectLst>
            </a:endParaRPr>
          </a:p>
        </p:txBody>
      </p:sp>
      <p:sp>
        <p:nvSpPr>
          <p:cNvPr id="60" name="TextBox 59"/>
          <p:cNvSpPr txBox="1"/>
          <p:nvPr/>
        </p:nvSpPr>
        <p:spPr>
          <a:xfrm>
            <a:off x="3860756" y="1043202"/>
            <a:ext cx="1326004" cy="369332"/>
          </a:xfrm>
          <a:prstGeom prst="rect">
            <a:avLst/>
          </a:prstGeom>
          <a:noFill/>
        </p:spPr>
        <p:txBody>
          <a:bodyPr wrap="none" rtlCol="0">
            <a:spAutoFit/>
          </a:bodyPr>
          <a:lstStyle/>
          <a:p>
            <a:pPr algn="ctr" defTabSz="914400"/>
            <a:r>
              <a:rPr lang="en-US" dirty="0" smtClean="0">
                <a:solidFill>
                  <a:srgbClr val="FFFFFF"/>
                </a:solidFill>
                <a:effectLst>
                  <a:outerShdw blurRad="50800" dist="38100" dir="5400000" algn="t" rotWithShape="0">
                    <a:prstClr val="black">
                      <a:alpha val="40000"/>
                    </a:prstClr>
                  </a:outerShdw>
                </a:effectLst>
              </a:rPr>
              <a:t>UPGRADE</a:t>
            </a:r>
            <a:endParaRPr lang="en-US" dirty="0">
              <a:solidFill>
                <a:srgbClr val="FFFFFF"/>
              </a:solidFill>
              <a:effectLst>
                <a:outerShdw blurRad="50800" dist="38100" dir="5400000" algn="t" rotWithShape="0">
                  <a:prstClr val="black">
                    <a:alpha val="40000"/>
                  </a:prstClr>
                </a:outerShdw>
              </a:effectLst>
            </a:endParaRPr>
          </a:p>
        </p:txBody>
      </p:sp>
      <p:sp>
        <p:nvSpPr>
          <p:cNvPr id="61" name="TextBox 60"/>
          <p:cNvSpPr txBox="1"/>
          <p:nvPr/>
        </p:nvSpPr>
        <p:spPr>
          <a:xfrm>
            <a:off x="6893261" y="1043202"/>
            <a:ext cx="774571" cy="369332"/>
          </a:xfrm>
          <a:prstGeom prst="rect">
            <a:avLst/>
          </a:prstGeom>
          <a:noFill/>
        </p:spPr>
        <p:txBody>
          <a:bodyPr wrap="none" rtlCol="0">
            <a:spAutoFit/>
          </a:bodyPr>
          <a:lstStyle/>
          <a:p>
            <a:pPr algn="ctr" defTabSz="914400"/>
            <a:r>
              <a:rPr lang="en-US" dirty="0" smtClean="0">
                <a:solidFill>
                  <a:srgbClr val="FFFFFF"/>
                </a:solidFill>
                <a:effectLst>
                  <a:outerShdw blurRad="50800" dist="38100" dir="5400000" algn="t" rotWithShape="0">
                    <a:prstClr val="black">
                      <a:alpha val="40000"/>
                    </a:prstClr>
                  </a:outerShdw>
                </a:effectLst>
              </a:rPr>
              <a:t>TEST</a:t>
            </a:r>
            <a:endParaRPr lang="en-US" dirty="0">
              <a:solidFill>
                <a:srgbClr val="FFFFFF"/>
              </a:solidFill>
              <a:effectLst>
                <a:outerShdw blurRad="50800" dist="38100" dir="5400000" algn="t" rotWithShape="0">
                  <a:prstClr val="black">
                    <a:alpha val="40000"/>
                  </a:prstClr>
                </a:outerShdw>
              </a:effectLst>
            </a:endParaRPr>
          </a:p>
        </p:txBody>
      </p:sp>
      <p:sp>
        <p:nvSpPr>
          <p:cNvPr id="62" name="TextBox 61"/>
          <p:cNvSpPr txBox="1"/>
          <p:nvPr/>
        </p:nvSpPr>
        <p:spPr>
          <a:xfrm>
            <a:off x="1253594" y="4396483"/>
            <a:ext cx="1026755" cy="369332"/>
          </a:xfrm>
          <a:prstGeom prst="rect">
            <a:avLst/>
          </a:prstGeom>
          <a:noFill/>
        </p:spPr>
        <p:txBody>
          <a:bodyPr wrap="none" rtlCol="0">
            <a:spAutoFit/>
          </a:bodyPr>
          <a:lstStyle/>
          <a:p>
            <a:pPr algn="ctr" defTabSz="914400"/>
            <a:r>
              <a:rPr lang="en-US" dirty="0">
                <a:solidFill>
                  <a:srgbClr val="FFFFFF"/>
                </a:solidFill>
                <a:effectLst>
                  <a:outerShdw blurRad="50800" dist="38100" dir="5400000" algn="t" rotWithShape="0">
                    <a:prstClr val="black">
                      <a:alpha val="40000"/>
                    </a:prstClr>
                  </a:outerShdw>
                </a:effectLst>
              </a:rPr>
              <a:t>REPAIR</a:t>
            </a:r>
          </a:p>
        </p:txBody>
      </p:sp>
      <p:sp>
        <p:nvSpPr>
          <p:cNvPr id="79" name="TextBox 78"/>
          <p:cNvSpPr txBox="1"/>
          <p:nvPr/>
        </p:nvSpPr>
        <p:spPr>
          <a:xfrm>
            <a:off x="2955312" y="4347528"/>
            <a:ext cx="3136898" cy="646331"/>
          </a:xfrm>
          <a:prstGeom prst="rect">
            <a:avLst/>
          </a:prstGeom>
          <a:noFill/>
        </p:spPr>
        <p:txBody>
          <a:bodyPr wrap="square" rtlCol="0">
            <a:spAutoFit/>
          </a:bodyPr>
          <a:lstStyle/>
          <a:p>
            <a:pPr algn="ctr" defTabSz="914400"/>
            <a:r>
              <a:rPr lang="en-US" dirty="0">
                <a:solidFill>
                  <a:srgbClr val="FFFFFF"/>
                </a:solidFill>
                <a:effectLst>
                  <a:outerShdw blurRad="50800" dist="38100" dir="5400000" algn="t" rotWithShape="0">
                    <a:prstClr val="black">
                      <a:alpha val="40000"/>
                    </a:prstClr>
                  </a:outerShdw>
                </a:effectLst>
              </a:rPr>
              <a:t>CLEAN AND RECONDITION</a:t>
            </a:r>
          </a:p>
        </p:txBody>
      </p:sp>
      <p:sp>
        <p:nvSpPr>
          <p:cNvPr id="80" name="TextBox 79"/>
          <p:cNvSpPr txBox="1"/>
          <p:nvPr/>
        </p:nvSpPr>
        <p:spPr>
          <a:xfrm>
            <a:off x="6638928" y="4409452"/>
            <a:ext cx="1283236" cy="369332"/>
          </a:xfrm>
          <a:prstGeom prst="rect">
            <a:avLst/>
          </a:prstGeom>
          <a:noFill/>
        </p:spPr>
        <p:txBody>
          <a:bodyPr wrap="none" rtlCol="0">
            <a:spAutoFit/>
          </a:bodyPr>
          <a:lstStyle/>
          <a:p>
            <a:pPr algn="ctr" defTabSz="914400"/>
            <a:r>
              <a:rPr lang="en-US" dirty="0">
                <a:solidFill>
                  <a:srgbClr val="FFFFFF"/>
                </a:solidFill>
                <a:effectLst>
                  <a:outerShdw blurRad="50800" dist="38100" dir="5400000" algn="t" rotWithShape="0">
                    <a:prstClr val="black">
                      <a:alpha val="40000"/>
                    </a:prstClr>
                  </a:outerShdw>
                </a:effectLst>
              </a:rPr>
              <a:t>PACKAGE</a:t>
            </a:r>
          </a:p>
        </p:txBody>
      </p:sp>
      <p:pic>
        <p:nvPicPr>
          <p:cNvPr id="48" name="Picture 1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18" t="5118" r="8444" b="1824"/>
          <a:stretch/>
        </p:blipFill>
        <p:spPr bwMode="auto">
          <a:xfrm>
            <a:off x="486811" y="1421951"/>
            <a:ext cx="2560321" cy="1384631"/>
          </a:xfrm>
          <a:prstGeom prst="roundRect">
            <a:avLst>
              <a:gd name="adj" fmla="val 11104"/>
            </a:avLst>
          </a:prstGeom>
          <a:noFill/>
          <a:ln w="254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81" name="Picture 1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11175" r="19457" b="1707"/>
          <a:stretch/>
        </p:blipFill>
        <p:spPr bwMode="auto">
          <a:xfrm>
            <a:off x="3243599" y="1421951"/>
            <a:ext cx="2560320" cy="1384631"/>
          </a:xfrm>
          <a:prstGeom prst="roundRect">
            <a:avLst>
              <a:gd name="adj" fmla="val 11104"/>
            </a:avLst>
          </a:prstGeom>
          <a:noFill/>
          <a:ln w="254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82" name="Picture 1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26" t="3852" r="8490" b="1847"/>
          <a:stretch/>
        </p:blipFill>
        <p:spPr bwMode="auto">
          <a:xfrm>
            <a:off x="6000385" y="1421951"/>
            <a:ext cx="2560320" cy="1384631"/>
          </a:xfrm>
          <a:prstGeom prst="roundRect">
            <a:avLst>
              <a:gd name="adj" fmla="val 11104"/>
            </a:avLst>
          </a:prstGeom>
          <a:noFill/>
          <a:ln w="254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83" name="Picture 1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386" r="3070" b="3527"/>
          <a:stretch/>
        </p:blipFill>
        <p:spPr bwMode="auto">
          <a:xfrm>
            <a:off x="486812" y="2948435"/>
            <a:ext cx="2560320" cy="1379213"/>
          </a:xfrm>
          <a:prstGeom prst="roundRect">
            <a:avLst>
              <a:gd name="adj" fmla="val 11104"/>
            </a:avLst>
          </a:prstGeom>
          <a:noFill/>
          <a:ln w="254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1" name="Picture 2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885" t="920" r="1235" b="2918"/>
          <a:stretch/>
        </p:blipFill>
        <p:spPr bwMode="auto">
          <a:xfrm>
            <a:off x="3243601" y="2948433"/>
            <a:ext cx="2560321" cy="1369662"/>
          </a:xfrm>
          <a:prstGeom prst="roundRect">
            <a:avLst>
              <a:gd name="adj" fmla="val 11104"/>
            </a:avLst>
          </a:prstGeom>
          <a:noFill/>
          <a:ln w="254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84" name="Picture 11"/>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133" t="5108" r="860" b="2706"/>
          <a:stretch/>
        </p:blipFill>
        <p:spPr bwMode="auto">
          <a:xfrm>
            <a:off x="6000385" y="2948435"/>
            <a:ext cx="2560320" cy="1379213"/>
          </a:xfrm>
          <a:prstGeom prst="roundRect">
            <a:avLst>
              <a:gd name="adj" fmla="val 11104"/>
            </a:avLst>
          </a:prstGeom>
          <a:noFill/>
          <a:ln w="254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6" name="Rectangle 15"/>
          <p:cNvSpPr/>
          <p:nvPr/>
        </p:nvSpPr>
        <p:spPr>
          <a:xfrm>
            <a:off x="7584260" y="4953843"/>
            <a:ext cx="1104238" cy="1143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srgbClr val="FFFFFF"/>
              </a:solidFill>
            </a:endParaRPr>
          </a:p>
        </p:txBody>
      </p:sp>
    </p:spTree>
    <p:extLst>
      <p:ext uri="{BB962C8B-B14F-4D97-AF65-F5344CB8AC3E}">
        <p14:creationId xmlns:p14="http://schemas.microsoft.com/office/powerpoint/2010/main" val="179789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ChangeArrowheads="1"/>
          </p:cNvSpPr>
          <p:nvPr>
            <p:ph type="title"/>
          </p:nvPr>
        </p:nvSpPr>
        <p:spPr>
          <a:xfrm>
            <a:off x="81888" y="58025"/>
            <a:ext cx="9144000" cy="628650"/>
          </a:xfrm>
        </p:spPr>
        <p:txBody>
          <a:bodyPr/>
          <a:lstStyle/>
          <a:p>
            <a:r>
              <a:rPr lang="en-US" dirty="0" smtClean="0"/>
              <a:t>Cisco New and Pre-Owned Comparison</a:t>
            </a:r>
            <a:endParaRPr lang="en-US" dirty="0" smtClean="0">
              <a:solidFill>
                <a:schemeClr val="bg2"/>
              </a:solidFill>
            </a:endParaRPr>
          </a:p>
        </p:txBody>
      </p:sp>
      <p:sp>
        <p:nvSpPr>
          <p:cNvPr id="5" name="Round Same Side Corner Rectangle 4"/>
          <p:cNvSpPr/>
          <p:nvPr/>
        </p:nvSpPr>
        <p:spPr>
          <a:xfrm flipV="1">
            <a:off x="296917" y="747214"/>
            <a:ext cx="8538898" cy="3940790"/>
          </a:xfrm>
          <a:prstGeom prst="round2SameRect">
            <a:avLst>
              <a:gd name="adj1" fmla="val 4147"/>
              <a:gd name="adj2" fmla="val 4102"/>
            </a:avLst>
          </a:prstGeom>
          <a:gradFill>
            <a:gsLst>
              <a:gs pos="0">
                <a:schemeClr val="accent1">
                  <a:lumMod val="60000"/>
                  <a:lumOff val="40000"/>
                </a:schemeClr>
              </a:gs>
              <a:gs pos="100000">
                <a:schemeClr val="accent1"/>
              </a:gs>
            </a:gsLst>
            <a:lin ang="54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srgbClr val="FFFFFF"/>
              </a:solidFill>
            </a:endParaRPr>
          </a:p>
        </p:txBody>
      </p:sp>
      <p:graphicFrame>
        <p:nvGraphicFramePr>
          <p:cNvPr id="6" name="Table Placeholder 8"/>
          <p:cNvGraphicFramePr>
            <a:graphicFrameLocks/>
          </p:cNvGraphicFramePr>
          <p:nvPr>
            <p:extLst>
              <p:ext uri="{D42A27DB-BD31-4B8C-83A1-F6EECF244321}">
                <p14:modId xmlns:p14="http://schemas.microsoft.com/office/powerpoint/2010/main" val="3476033328"/>
              </p:ext>
            </p:extLst>
          </p:nvPr>
        </p:nvGraphicFramePr>
        <p:xfrm>
          <a:off x="472989" y="852304"/>
          <a:ext cx="8168297" cy="3614179"/>
        </p:xfrm>
        <a:graphic>
          <a:graphicData uri="http://schemas.openxmlformats.org/drawingml/2006/table">
            <a:tbl>
              <a:tblPr firstRow="1" bandRow="1">
                <a:tableStyleId>{2D5ABB26-0587-4C30-8999-92F81FD0307C}</a:tableStyleId>
              </a:tblPr>
              <a:tblGrid>
                <a:gridCol w="1526360"/>
                <a:gridCol w="3201806"/>
                <a:gridCol w="3440131"/>
              </a:tblGrid>
              <a:tr h="734470">
                <a:tc>
                  <a:txBody>
                    <a:bodyPr/>
                    <a:lstStyle/>
                    <a:p>
                      <a:pPr algn="ctr"/>
                      <a:endParaRPr lang="en-US" sz="900" b="1" dirty="0">
                        <a:solidFill>
                          <a:schemeClr val="tx1"/>
                        </a:solidFill>
                        <a:latin typeface="+mj-lt"/>
                      </a:endParaRPr>
                    </a:p>
                  </a:txBody>
                  <a:tcPr marL="92640" marR="92640" marT="34290" marB="34290" anchor="ctr" anchorCtr="1">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endParaRPr lang="en-US" sz="900" b="1" dirty="0">
                        <a:solidFill>
                          <a:schemeClr val="tx1"/>
                        </a:solidFill>
                        <a:latin typeface="+mj-lt"/>
                      </a:endParaRPr>
                    </a:p>
                  </a:txBody>
                  <a:tcPr marL="92640" marR="92640" marT="34290" marB="34290" anchor="ctr" anchorCtr="1">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endParaRPr lang="en-US" sz="900" b="1" dirty="0" smtClean="0">
                        <a:solidFill>
                          <a:schemeClr val="tx1"/>
                        </a:solidFill>
                        <a:latin typeface="+mj-lt"/>
                      </a:endParaRPr>
                    </a:p>
                    <a:p>
                      <a:pPr algn="ctr"/>
                      <a:endParaRPr lang="en-US" sz="900" b="1" dirty="0" smtClean="0">
                        <a:solidFill>
                          <a:schemeClr val="tx1"/>
                        </a:solidFill>
                        <a:latin typeface="+mj-lt"/>
                      </a:endParaRPr>
                    </a:p>
                    <a:p>
                      <a:pPr algn="ctr"/>
                      <a:endParaRPr lang="en-US" sz="900" b="1" dirty="0">
                        <a:solidFill>
                          <a:schemeClr val="tx1"/>
                        </a:solidFill>
                        <a:latin typeface="+mj-lt"/>
                      </a:endParaRPr>
                    </a:p>
                  </a:txBody>
                  <a:tcPr marL="92640" marR="92640" marT="34290" marB="34290" anchor="ctr" anchorCtr="1">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r>
              <a:tr h="445478">
                <a:tc>
                  <a:txBody>
                    <a:bodyPr/>
                    <a:lstStyle/>
                    <a:p>
                      <a:pPr algn="l"/>
                      <a:r>
                        <a:rPr lang="en-US" sz="900" b="1" kern="1200" dirty="0" smtClean="0">
                          <a:solidFill>
                            <a:srgbClr val="000000"/>
                          </a:solidFill>
                        </a:rPr>
                        <a:t>Inventory</a:t>
                      </a:r>
                      <a:endParaRPr lang="en-US" sz="900" b="1" kern="1200" dirty="0">
                        <a:solidFill>
                          <a:srgbClr val="000000"/>
                        </a:solidFill>
                        <a:latin typeface="+mj-lt"/>
                        <a:ea typeface="+mn-ea"/>
                        <a:cs typeface="+mn-cs"/>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spcBef>
                          <a:spcPts val="400"/>
                        </a:spcBef>
                      </a:pPr>
                      <a:r>
                        <a:rPr lang="en-US" sz="900" kern="1200" dirty="0" smtClean="0">
                          <a:solidFill>
                            <a:srgbClr val="000000"/>
                          </a:solidFill>
                          <a:latin typeface="+mn-lt"/>
                          <a:ea typeface="+mn-ea"/>
                          <a:cs typeface="+mn-cs"/>
                        </a:rPr>
                        <a:t>Latest</a:t>
                      </a:r>
                      <a:r>
                        <a:rPr lang="en-US" sz="900" kern="1200" baseline="0" dirty="0" smtClean="0">
                          <a:solidFill>
                            <a:srgbClr val="000000"/>
                          </a:solidFill>
                          <a:latin typeface="+mn-lt"/>
                          <a:ea typeface="+mn-ea"/>
                          <a:cs typeface="+mn-cs"/>
                        </a:rPr>
                        <a:t> generation products</a:t>
                      </a:r>
                    </a:p>
                    <a:p>
                      <a:pPr algn="l">
                        <a:spcBef>
                          <a:spcPts val="400"/>
                        </a:spcBef>
                      </a:pPr>
                      <a:r>
                        <a:rPr lang="en-US" sz="900" kern="1200" baseline="0" dirty="0" smtClean="0">
                          <a:solidFill>
                            <a:srgbClr val="000000"/>
                          </a:solidFill>
                          <a:latin typeface="+mn-lt"/>
                          <a:ea typeface="+mn-ea"/>
                          <a:cs typeface="+mn-cs"/>
                        </a:rPr>
                        <a:t>All technologies</a:t>
                      </a:r>
                      <a:endParaRPr lang="en-US" sz="900" kern="1200" dirty="0">
                        <a:solidFill>
                          <a:srgbClr val="000000"/>
                        </a:solidFill>
                        <a:latin typeface="+mn-lt"/>
                        <a:ea typeface="+mn-ea"/>
                        <a:cs typeface="+mn-cs"/>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spcBef>
                          <a:spcPts val="400"/>
                        </a:spcBef>
                      </a:pPr>
                      <a:r>
                        <a:rPr lang="en-US" sz="900" kern="1200" baseline="0" dirty="0" smtClean="0">
                          <a:solidFill>
                            <a:srgbClr val="000000"/>
                          </a:solidFill>
                          <a:latin typeface="+mn-lt"/>
                        </a:rPr>
                        <a:t>2,400+ models across all technologies</a:t>
                      </a:r>
                    </a:p>
                    <a:p>
                      <a:pPr algn="l">
                        <a:spcBef>
                          <a:spcPts val="400"/>
                        </a:spcBef>
                      </a:pPr>
                      <a:r>
                        <a:rPr lang="en-US" sz="900" kern="1200" baseline="0" dirty="0" smtClean="0">
                          <a:solidFill>
                            <a:srgbClr val="000000"/>
                          </a:solidFill>
                          <a:latin typeface="+mn-lt"/>
                          <a:ea typeface="+mn-ea"/>
                          <a:cs typeface="+mn-cs"/>
                        </a:rPr>
                        <a:t>End-of-Sale products available</a:t>
                      </a:r>
                      <a:endParaRPr lang="en-US" sz="900" kern="1200" dirty="0">
                        <a:solidFill>
                          <a:srgbClr val="000000"/>
                        </a:solidFill>
                        <a:latin typeface="+mn-lt"/>
                        <a:ea typeface="+mn-ea"/>
                        <a:cs typeface="+mn-cs"/>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r>
              <a:tr h="700713">
                <a:tc>
                  <a:txBody>
                    <a:bodyPr/>
                    <a:lstStyle/>
                    <a:p>
                      <a:pPr algn="l"/>
                      <a:r>
                        <a:rPr lang="en-US" sz="900" b="1" dirty="0" smtClean="0">
                          <a:solidFill>
                            <a:srgbClr val="000000"/>
                          </a:solidFill>
                        </a:rPr>
                        <a:t>Condition</a:t>
                      </a:r>
                      <a:endParaRPr lang="en-US" sz="900" b="1" dirty="0">
                        <a:solidFill>
                          <a:srgbClr val="000000"/>
                        </a:solidFill>
                        <a:latin typeface="+mj-lt"/>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indent="0" algn="l">
                        <a:spcBef>
                          <a:spcPts val="400"/>
                        </a:spcBef>
                        <a:buFont typeface="Arial" pitchFamily="34" charset="0"/>
                        <a:buNone/>
                      </a:pPr>
                      <a:r>
                        <a:rPr lang="en-US" sz="900" dirty="0" smtClean="0">
                          <a:solidFill>
                            <a:srgbClr val="000000"/>
                          </a:solidFill>
                          <a:latin typeface="+mn-lt"/>
                        </a:rPr>
                        <a:t>New</a:t>
                      </a:r>
                      <a:endParaRPr lang="en-US" sz="900" dirty="0">
                        <a:solidFill>
                          <a:srgbClr val="000000"/>
                        </a:solidFill>
                        <a:latin typeface="+mn-lt"/>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117475" indent="-117475" algn="l">
                        <a:spcBef>
                          <a:spcPts val="400"/>
                        </a:spcBef>
                        <a:buFont typeface="Arial" pitchFamily="34" charset="0"/>
                        <a:buChar char="•"/>
                      </a:pPr>
                      <a:r>
                        <a:rPr lang="en-US" sz="900" dirty="0" smtClean="0">
                          <a:solidFill>
                            <a:srgbClr val="000000"/>
                          </a:solidFill>
                          <a:latin typeface="+mn-lt"/>
                        </a:rPr>
                        <a:t>Remanufactured and fully</a:t>
                      </a:r>
                      <a:r>
                        <a:rPr lang="en-US" sz="900" baseline="0" dirty="0" smtClean="0">
                          <a:solidFill>
                            <a:srgbClr val="000000"/>
                          </a:solidFill>
                          <a:latin typeface="+mn-lt"/>
                        </a:rPr>
                        <a:t> </a:t>
                      </a:r>
                      <a:r>
                        <a:rPr lang="en-US" sz="900" dirty="0" smtClean="0">
                          <a:solidFill>
                            <a:srgbClr val="000000"/>
                          </a:solidFill>
                          <a:latin typeface="+mn-lt"/>
                        </a:rPr>
                        <a:t>tested to Cisco</a:t>
                      </a:r>
                      <a:r>
                        <a:rPr lang="en-US" sz="900" baseline="0" dirty="0" smtClean="0">
                          <a:solidFill>
                            <a:srgbClr val="000000"/>
                          </a:solidFill>
                          <a:latin typeface="+mn-lt"/>
                        </a:rPr>
                        <a:t> specs </a:t>
                      </a:r>
                      <a:r>
                        <a:rPr lang="en-US" sz="900" dirty="0" smtClean="0">
                          <a:solidFill>
                            <a:srgbClr val="000000"/>
                          </a:solidFill>
                          <a:latin typeface="+mn-lt"/>
                        </a:rPr>
                        <a:t>Proprietary product hardware and firmware upgrades (ECOs) applied</a:t>
                      </a:r>
                    </a:p>
                    <a:p>
                      <a:pPr marL="117475" indent="-117475" algn="l">
                        <a:spcBef>
                          <a:spcPts val="400"/>
                        </a:spcBef>
                        <a:buFont typeface="Arial" pitchFamily="34" charset="0"/>
                        <a:buChar char="•"/>
                      </a:pPr>
                      <a:r>
                        <a:rPr lang="en-US" sz="900" dirty="0" smtClean="0">
                          <a:solidFill>
                            <a:srgbClr val="000000"/>
                          </a:solidFill>
                          <a:latin typeface="+mn-lt"/>
                        </a:rPr>
                        <a:t>Valid IOS software license included</a:t>
                      </a:r>
                      <a:endParaRPr lang="en-US" sz="900" dirty="0">
                        <a:solidFill>
                          <a:srgbClr val="000000"/>
                        </a:solidFill>
                        <a:latin typeface="+mn-lt"/>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r>
              <a:tr h="238649">
                <a:tc>
                  <a:txBody>
                    <a:bodyPr/>
                    <a:lstStyle/>
                    <a:p>
                      <a:pPr algn="l"/>
                      <a:r>
                        <a:rPr lang="en-US" sz="900" b="1" dirty="0" smtClean="0">
                          <a:solidFill>
                            <a:srgbClr val="000000"/>
                          </a:solidFill>
                        </a:rPr>
                        <a:t>Warranty</a:t>
                      </a:r>
                      <a:endParaRPr lang="en-US" sz="900" b="1" dirty="0">
                        <a:solidFill>
                          <a:srgbClr val="000000"/>
                        </a:solidFill>
                        <a:latin typeface="+mj-lt"/>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indent="0" algn="l">
                        <a:spcBef>
                          <a:spcPts val="400"/>
                        </a:spcBef>
                        <a:buFont typeface="Arial" pitchFamily="34" charset="0"/>
                        <a:buNone/>
                      </a:pPr>
                      <a:r>
                        <a:rPr lang="en-US" sz="900" dirty="0" smtClean="0">
                          <a:solidFill>
                            <a:srgbClr val="000000"/>
                          </a:solidFill>
                          <a:latin typeface="+mn-lt"/>
                        </a:rPr>
                        <a:t>90 day to limited lifetime</a:t>
                      </a:r>
                      <a:endParaRPr lang="en-US" sz="900" dirty="0">
                        <a:solidFill>
                          <a:srgbClr val="000000"/>
                        </a:solidFill>
                        <a:latin typeface="+mn-lt"/>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indent="0" algn="l">
                        <a:spcBef>
                          <a:spcPts val="400"/>
                        </a:spcBef>
                        <a:buFont typeface="Arial" pitchFamily="34" charset="0"/>
                        <a:buNone/>
                      </a:pPr>
                      <a:r>
                        <a:rPr lang="en-US" sz="900" dirty="0" smtClean="0">
                          <a:solidFill>
                            <a:srgbClr val="000000"/>
                          </a:solidFill>
                          <a:latin typeface="+mn-lt"/>
                        </a:rPr>
                        <a:t>Same</a:t>
                      </a:r>
                      <a:endParaRPr lang="en-US" sz="900" dirty="0">
                        <a:solidFill>
                          <a:srgbClr val="000000"/>
                        </a:solidFill>
                        <a:latin typeface="+mn-lt"/>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r>
              <a:tr h="365264">
                <a:tc>
                  <a:txBody>
                    <a:bodyPr/>
                    <a:lstStyle/>
                    <a:p>
                      <a:pPr algn="l"/>
                      <a:r>
                        <a:rPr lang="en-US" sz="900" b="1" dirty="0" smtClean="0">
                          <a:solidFill>
                            <a:srgbClr val="000000"/>
                          </a:solidFill>
                        </a:rPr>
                        <a:t>Support</a:t>
                      </a:r>
                      <a:endParaRPr lang="en-US" sz="900" b="1" dirty="0">
                        <a:solidFill>
                          <a:srgbClr val="000000"/>
                        </a:solidFill>
                        <a:latin typeface="+mj-lt"/>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indent="0" algn="l" defTabSz="914361" rtl="0" eaLnBrk="1" fontAlgn="auto" latinLnBrk="0" hangingPunct="1">
                        <a:lnSpc>
                          <a:spcPct val="100000"/>
                        </a:lnSpc>
                        <a:spcBef>
                          <a:spcPts val="400"/>
                        </a:spcBef>
                        <a:spcAft>
                          <a:spcPts val="0"/>
                        </a:spcAft>
                        <a:buClrTx/>
                        <a:buSzTx/>
                        <a:buFontTx/>
                        <a:buNone/>
                        <a:tabLst/>
                        <a:defRPr/>
                      </a:pPr>
                      <a:r>
                        <a:rPr lang="en-US" sz="900" dirty="0" smtClean="0">
                          <a:solidFill>
                            <a:srgbClr val="000000"/>
                          </a:solidFill>
                          <a:latin typeface="+mn-lt"/>
                        </a:rPr>
                        <a:t>24 x 7 hardware and software available through Cisco Technical</a:t>
                      </a:r>
                      <a:r>
                        <a:rPr lang="en-US" sz="900" baseline="0" dirty="0" smtClean="0">
                          <a:solidFill>
                            <a:srgbClr val="000000"/>
                          </a:solidFill>
                          <a:latin typeface="+mn-lt"/>
                        </a:rPr>
                        <a:t> Assistance Center</a:t>
                      </a:r>
                      <a:endParaRPr lang="en-US" sz="900" kern="1200" dirty="0" smtClean="0">
                        <a:solidFill>
                          <a:srgbClr val="000000"/>
                        </a:solidFill>
                        <a:latin typeface="+mn-lt"/>
                        <a:ea typeface="+mn-ea"/>
                        <a:cs typeface="+mn-cs"/>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spcBef>
                          <a:spcPts val="400"/>
                        </a:spcBef>
                      </a:pPr>
                      <a:r>
                        <a:rPr lang="en-US" sz="900" dirty="0" smtClean="0">
                          <a:solidFill>
                            <a:srgbClr val="000000"/>
                          </a:solidFill>
                          <a:latin typeface="+mn-lt"/>
                        </a:rPr>
                        <a:t>Same</a:t>
                      </a:r>
                      <a:endParaRPr lang="en-US" sz="900" dirty="0">
                        <a:solidFill>
                          <a:srgbClr val="000000"/>
                        </a:solidFill>
                        <a:latin typeface="+mn-lt"/>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r>
              <a:tr h="445478">
                <a:tc>
                  <a:txBody>
                    <a:bodyPr/>
                    <a:lstStyle/>
                    <a:p>
                      <a:pPr algn="l"/>
                      <a:r>
                        <a:rPr lang="en-US" sz="900" b="1" dirty="0" smtClean="0">
                          <a:solidFill>
                            <a:srgbClr val="000000"/>
                          </a:solidFill>
                        </a:rPr>
                        <a:t>Pricing</a:t>
                      </a:r>
                      <a:endParaRPr lang="en-US" sz="900" b="1" dirty="0">
                        <a:solidFill>
                          <a:srgbClr val="000000"/>
                        </a:solidFill>
                        <a:latin typeface="+mj-lt"/>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109538" indent="-109538" algn="l">
                        <a:spcBef>
                          <a:spcPts val="400"/>
                        </a:spcBef>
                        <a:buFont typeface="Arial" pitchFamily="34" charset="0"/>
                        <a:buChar char="•"/>
                      </a:pPr>
                      <a:r>
                        <a:rPr lang="en-US" sz="900" b="0" dirty="0" smtClean="0">
                          <a:solidFill>
                            <a:srgbClr val="000000"/>
                          </a:solidFill>
                          <a:latin typeface="+mn-lt"/>
                        </a:rPr>
                        <a:t>Cisco GPL</a:t>
                      </a:r>
                    </a:p>
                    <a:p>
                      <a:pPr marL="109538" indent="-109538" algn="l">
                        <a:spcBef>
                          <a:spcPts val="400"/>
                        </a:spcBef>
                        <a:buFont typeface="Arial" pitchFamily="34" charset="0"/>
                        <a:buChar char="•"/>
                      </a:pPr>
                      <a:r>
                        <a:rPr lang="en-US" sz="900" b="0" dirty="0" smtClean="0">
                          <a:solidFill>
                            <a:srgbClr val="000000"/>
                          </a:solidFill>
                          <a:latin typeface="+mn-lt"/>
                        </a:rPr>
                        <a:t>Applicable</a:t>
                      </a:r>
                      <a:r>
                        <a:rPr lang="en-US" sz="900" b="0" baseline="0" dirty="0" smtClean="0">
                          <a:solidFill>
                            <a:srgbClr val="000000"/>
                          </a:solidFill>
                          <a:latin typeface="+mn-lt"/>
                        </a:rPr>
                        <a:t> discounts and promotions</a:t>
                      </a:r>
                      <a:endParaRPr lang="en-US" sz="900" b="0" dirty="0">
                        <a:solidFill>
                          <a:srgbClr val="000000"/>
                        </a:solidFill>
                        <a:latin typeface="+mn-lt"/>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117475" indent="-117475" algn="l">
                        <a:spcBef>
                          <a:spcPts val="400"/>
                        </a:spcBef>
                        <a:buFont typeface="Arial" pitchFamily="34" charset="0"/>
                        <a:buChar char="•"/>
                      </a:pPr>
                      <a:r>
                        <a:rPr lang="en-US" sz="900" dirty="0" smtClean="0">
                          <a:solidFill>
                            <a:srgbClr val="000000"/>
                          </a:solidFill>
                          <a:latin typeface="+mn-lt"/>
                        </a:rPr>
                        <a:t>Discount</a:t>
                      </a:r>
                      <a:r>
                        <a:rPr lang="en-US" sz="900" baseline="0" dirty="0" smtClean="0">
                          <a:solidFill>
                            <a:srgbClr val="000000"/>
                          </a:solidFill>
                          <a:latin typeface="+mn-lt"/>
                        </a:rPr>
                        <a:t> starting at 65% off GPL</a:t>
                      </a:r>
                      <a:endParaRPr lang="en-US" sz="900" dirty="0" smtClean="0">
                        <a:solidFill>
                          <a:srgbClr val="000000"/>
                        </a:solidFill>
                        <a:latin typeface="+mn-lt"/>
                      </a:endParaRPr>
                    </a:p>
                    <a:p>
                      <a:pPr marL="117475" indent="-117475" algn="l">
                        <a:spcBef>
                          <a:spcPts val="400"/>
                        </a:spcBef>
                        <a:buFont typeface="Arial" pitchFamily="34" charset="0"/>
                        <a:buChar char="•"/>
                      </a:pPr>
                      <a:r>
                        <a:rPr lang="en-US" sz="900" dirty="0" smtClean="0">
                          <a:solidFill>
                            <a:srgbClr val="000000"/>
                          </a:solidFill>
                          <a:latin typeface="+mn-lt"/>
                        </a:rPr>
                        <a:t>No hidden costs</a:t>
                      </a:r>
                      <a:endParaRPr lang="en-US" sz="900" b="1" dirty="0">
                        <a:solidFill>
                          <a:srgbClr val="000000"/>
                        </a:solidFill>
                        <a:latin typeface="+mn-lt"/>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r>
              <a:tr h="445478">
                <a:tc>
                  <a:txBody>
                    <a:bodyPr/>
                    <a:lstStyle/>
                    <a:p>
                      <a:pPr algn="l"/>
                      <a:r>
                        <a:rPr lang="en-US" sz="900" b="1" dirty="0" smtClean="0">
                          <a:solidFill>
                            <a:srgbClr val="000000"/>
                          </a:solidFill>
                          <a:latin typeface="+mj-lt"/>
                        </a:rPr>
                        <a:t>Availability</a:t>
                      </a:r>
                      <a:endParaRPr lang="en-US" sz="900" b="1" dirty="0">
                        <a:solidFill>
                          <a:srgbClr val="000000"/>
                        </a:solidFill>
                        <a:latin typeface="+mj-lt"/>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109538" indent="-109538" algn="l">
                        <a:spcBef>
                          <a:spcPts val="400"/>
                        </a:spcBef>
                        <a:buFont typeface="Arial" pitchFamily="34" charset="0"/>
                        <a:buChar char="•"/>
                      </a:pPr>
                      <a:r>
                        <a:rPr lang="en-US" sz="900" b="0" dirty="0" smtClean="0">
                          <a:solidFill>
                            <a:srgbClr val="000000"/>
                          </a:solidFill>
                          <a:latin typeface="+mn-lt"/>
                        </a:rPr>
                        <a:t>Full</a:t>
                      </a:r>
                      <a:endParaRPr lang="en-US" sz="900" b="0" baseline="0" dirty="0" smtClean="0">
                        <a:solidFill>
                          <a:srgbClr val="000000"/>
                        </a:solidFill>
                        <a:latin typeface="+mn-lt"/>
                      </a:endParaRPr>
                    </a:p>
                    <a:p>
                      <a:pPr marL="109538" indent="-109538" algn="l">
                        <a:spcBef>
                          <a:spcPts val="400"/>
                        </a:spcBef>
                        <a:buFont typeface="Arial" pitchFamily="34" charset="0"/>
                        <a:buChar char="•"/>
                      </a:pPr>
                      <a:r>
                        <a:rPr lang="en-US" sz="900" b="0" baseline="0" dirty="0" smtClean="0">
                          <a:solidFill>
                            <a:srgbClr val="000000"/>
                          </a:solidFill>
                          <a:latin typeface="+mn-lt"/>
                        </a:rPr>
                        <a:t>Lead times vary</a:t>
                      </a:r>
                      <a:endParaRPr lang="en-US" sz="900" b="0" dirty="0">
                        <a:solidFill>
                          <a:srgbClr val="000000"/>
                        </a:solidFill>
                        <a:latin typeface="+mn-lt"/>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109538" indent="-109538" algn="l">
                        <a:spcBef>
                          <a:spcPts val="400"/>
                        </a:spcBef>
                        <a:buFont typeface="Arial" pitchFamily="34" charset="0"/>
                        <a:buChar char="•"/>
                      </a:pPr>
                      <a:r>
                        <a:rPr lang="en-US" sz="900" b="0" dirty="0" smtClean="0">
                          <a:solidFill>
                            <a:srgbClr val="000000"/>
                          </a:solidFill>
                          <a:latin typeface="+mn-lt"/>
                        </a:rPr>
                        <a:t>Dynamic, limited</a:t>
                      </a:r>
                      <a:r>
                        <a:rPr lang="en-US" sz="900" b="0" baseline="0" dirty="0" smtClean="0">
                          <a:solidFill>
                            <a:srgbClr val="000000"/>
                          </a:solidFill>
                          <a:latin typeface="+mn-lt"/>
                        </a:rPr>
                        <a:t> </a:t>
                      </a:r>
                      <a:r>
                        <a:rPr lang="en-US" sz="900" b="0" dirty="0" smtClean="0">
                          <a:solidFill>
                            <a:srgbClr val="000000"/>
                          </a:solidFill>
                          <a:latin typeface="+mn-lt"/>
                        </a:rPr>
                        <a:t>inventory</a:t>
                      </a:r>
                    </a:p>
                    <a:p>
                      <a:pPr marL="109538" indent="-109538" algn="l">
                        <a:spcBef>
                          <a:spcPts val="400"/>
                        </a:spcBef>
                        <a:buFont typeface="Arial" pitchFamily="34" charset="0"/>
                        <a:buChar char="•"/>
                      </a:pPr>
                      <a:r>
                        <a:rPr lang="en-US" sz="900" b="0" dirty="0" smtClean="0">
                          <a:solidFill>
                            <a:srgbClr val="000000"/>
                          </a:solidFill>
                          <a:latin typeface="+mn-lt"/>
                        </a:rPr>
                        <a:t>Short lead times, if</a:t>
                      </a:r>
                      <a:r>
                        <a:rPr lang="en-US" sz="900" b="0" baseline="0" dirty="0" smtClean="0">
                          <a:solidFill>
                            <a:srgbClr val="000000"/>
                          </a:solidFill>
                          <a:latin typeface="+mn-lt"/>
                        </a:rPr>
                        <a:t> product in stock</a:t>
                      </a:r>
                      <a:endParaRPr lang="en-US" sz="900" b="0" dirty="0">
                        <a:solidFill>
                          <a:srgbClr val="000000"/>
                        </a:solidFill>
                        <a:latin typeface="+mn-lt"/>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r>
              <a:tr h="238649">
                <a:tc>
                  <a:txBody>
                    <a:bodyPr/>
                    <a:lstStyle/>
                    <a:p>
                      <a:pPr algn="l"/>
                      <a:r>
                        <a:rPr lang="en-US" sz="900" b="1" dirty="0" smtClean="0">
                          <a:solidFill>
                            <a:srgbClr val="000000"/>
                          </a:solidFill>
                        </a:rPr>
                        <a:t>Available Through</a:t>
                      </a:r>
                      <a:endParaRPr lang="en-US" sz="900" b="1" dirty="0">
                        <a:solidFill>
                          <a:srgbClr val="000000"/>
                        </a:solidFill>
                        <a:latin typeface="+mj-lt"/>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indent="0" algn="l" defTabSz="914361" rtl="0" eaLnBrk="1" fontAlgn="auto" latinLnBrk="0" hangingPunct="1">
                        <a:lnSpc>
                          <a:spcPct val="100000"/>
                        </a:lnSpc>
                        <a:spcBef>
                          <a:spcPts val="400"/>
                        </a:spcBef>
                        <a:spcAft>
                          <a:spcPts val="0"/>
                        </a:spcAft>
                        <a:buClrTx/>
                        <a:buSzTx/>
                        <a:buFontTx/>
                        <a:buNone/>
                        <a:tabLst/>
                        <a:defRPr/>
                      </a:pPr>
                      <a:r>
                        <a:rPr lang="en-US" sz="900" dirty="0" smtClean="0">
                          <a:solidFill>
                            <a:srgbClr val="000000"/>
                          </a:solidFill>
                          <a:latin typeface="+mn-lt"/>
                        </a:rPr>
                        <a:t>Cisco</a:t>
                      </a:r>
                      <a:r>
                        <a:rPr lang="en-US" sz="900" baseline="0" dirty="0" smtClean="0">
                          <a:solidFill>
                            <a:srgbClr val="000000"/>
                          </a:solidFill>
                          <a:latin typeface="+mn-lt"/>
                        </a:rPr>
                        <a:t> authorized partners and distributors</a:t>
                      </a:r>
                      <a:endParaRPr lang="en-US" sz="900" b="1" kern="1200" dirty="0" smtClean="0">
                        <a:solidFill>
                          <a:srgbClr val="000000"/>
                        </a:solidFill>
                        <a:latin typeface="+mn-lt"/>
                        <a:ea typeface="+mn-ea"/>
                        <a:cs typeface="+mn-cs"/>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spcBef>
                          <a:spcPts val="400"/>
                        </a:spcBef>
                      </a:pPr>
                      <a:r>
                        <a:rPr lang="en-US" sz="900" dirty="0" smtClean="0">
                          <a:solidFill>
                            <a:srgbClr val="000000"/>
                          </a:solidFill>
                          <a:latin typeface="+mn-lt"/>
                        </a:rPr>
                        <a:t>Same</a:t>
                      </a:r>
                      <a:endParaRPr lang="en-US" sz="900" b="1" dirty="0">
                        <a:solidFill>
                          <a:srgbClr val="000000"/>
                        </a:solidFill>
                        <a:latin typeface="+mn-lt"/>
                      </a:endParaRPr>
                    </a:p>
                  </a:txBody>
                  <a:tcPr marL="92640" marR="92640" marT="34290" marB="3429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r>
            </a:tbl>
          </a:graphicData>
        </a:graphic>
      </p:graphicFrame>
      <p:pic>
        <p:nvPicPr>
          <p:cNvPr id="9" name="Picture 93" descr="Cisco-Certified-Refurbished-Equipment-lar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3518" y="1033770"/>
            <a:ext cx="1352874" cy="378619"/>
          </a:xfrm>
          <a:prstGeom prst="rect">
            <a:avLst/>
          </a:prstGeom>
          <a:noFill/>
          <a:ln w="9525">
            <a:noFill/>
            <a:miter lim="800000"/>
            <a:headEnd/>
            <a:tailEnd/>
          </a:ln>
        </p:spPr>
      </p:pic>
      <p:pic>
        <p:nvPicPr>
          <p:cNvPr id="20482" name="Picture 2" descr="http://www.theinquirer.net/img/7576/Cisco-new-logo-should-be.gif?12413321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6769" y="883913"/>
            <a:ext cx="1204855" cy="678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96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7" y="-18748"/>
            <a:ext cx="8588861" cy="628650"/>
          </a:xfrm>
        </p:spPr>
        <p:txBody>
          <a:bodyPr/>
          <a:lstStyle/>
          <a:p>
            <a:r>
              <a:rPr lang="en-US" dirty="0" smtClean="0"/>
              <a:t>The Gray Market</a:t>
            </a:r>
            <a:endParaRPr lang="en-US" dirty="0"/>
          </a:p>
        </p:txBody>
      </p:sp>
      <p:sp>
        <p:nvSpPr>
          <p:cNvPr id="3" name="Text Placeholder 2"/>
          <p:cNvSpPr>
            <a:spLocks noGrp="1"/>
          </p:cNvSpPr>
          <p:nvPr>
            <p:ph type="body" sz="quarter" idx="10"/>
          </p:nvPr>
        </p:nvSpPr>
        <p:spPr>
          <a:xfrm>
            <a:off x="239718" y="560020"/>
            <a:ext cx="8763225" cy="861504"/>
          </a:xfrm>
        </p:spPr>
        <p:txBody>
          <a:bodyPr/>
          <a:lstStyle/>
          <a:p>
            <a:r>
              <a:rPr lang="en-US" sz="2000" dirty="0"/>
              <a:t>Products sourced from outside authorized Cisco channels </a:t>
            </a:r>
            <a:r>
              <a:rPr lang="en-US" sz="2000" b="1" u="sng" dirty="0">
                <a:solidFill>
                  <a:srgbClr val="F68B1F"/>
                </a:solidFill>
              </a:rPr>
              <a:t>are not guaranteed by </a:t>
            </a:r>
            <a:r>
              <a:rPr lang="en-US" sz="2000" b="1" u="sng" dirty="0" smtClean="0">
                <a:solidFill>
                  <a:srgbClr val="F68B1F"/>
                </a:solidFill>
              </a:rPr>
              <a:t>Cisco.</a:t>
            </a:r>
          </a:p>
        </p:txBody>
      </p:sp>
      <p:pic>
        <p:nvPicPr>
          <p:cNvPr id="88066" name="Picture 2" descr="http://www.usedcisco.com/images/press/counterfeit-cisco-wic-1dsu-t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6690" y="1057385"/>
            <a:ext cx="4286250" cy="2271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Text Placeholder 2"/>
          <p:cNvSpPr txBox="1">
            <a:spLocks/>
          </p:cNvSpPr>
          <p:nvPr/>
        </p:nvSpPr>
        <p:spPr>
          <a:xfrm>
            <a:off x="228833" y="1424198"/>
            <a:ext cx="4375829" cy="3577233"/>
          </a:xfrm>
          <a:prstGeom prst="rect">
            <a:avLst/>
          </a:prstGeom>
        </p:spPr>
        <p:txBody>
          <a:bodyPr vert="horz" lIns="91440" tIns="45720" rIns="91440" bIns="45720" rtlCol="0">
            <a:noAutofit/>
          </a:bodyPr>
          <a:lstStyle>
            <a:lvl1pPr marL="228600" indent="-228600" algn="l" defTabSz="914400" rtl="0" eaLnBrk="1" latinLnBrk="0" hangingPunct="1">
              <a:lnSpc>
                <a:spcPct val="95000"/>
              </a:lnSpc>
              <a:spcBef>
                <a:spcPts val="1480"/>
              </a:spcBef>
              <a:buClr>
                <a:srgbClr val="7583CC"/>
              </a:buClr>
              <a:buSzPct val="90000"/>
              <a:buFont typeface="Arial" pitchFamily="34" charset="0"/>
              <a:buChar char="•"/>
              <a:tabLst/>
              <a:defRPr lang="en-US" sz="2200" kern="1200">
                <a:solidFill>
                  <a:schemeClr val="bg1"/>
                </a:solidFill>
                <a:latin typeface="+mj-lt"/>
                <a:ea typeface="+mn-ea"/>
                <a:cs typeface="+mn-cs"/>
              </a:defRPr>
            </a:lvl1pPr>
            <a:lvl2pPr marL="406400" indent="0" algn="l" defTabSz="914400" rtl="0" eaLnBrk="1" latinLnBrk="0" hangingPunct="1">
              <a:lnSpc>
                <a:spcPct val="95000"/>
              </a:lnSpc>
              <a:spcBef>
                <a:spcPts val="600"/>
              </a:spcBef>
              <a:buClr>
                <a:schemeClr val="tx2"/>
              </a:buClr>
              <a:buFontTx/>
              <a:buNone/>
              <a:defRPr lang="en-US" sz="1800" kern="120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sz="2000" dirty="0">
                <a:solidFill>
                  <a:srgbClr val="FFFFFF"/>
                </a:solidFill>
              </a:rPr>
              <a:t>These products may have invalid warranties, and </a:t>
            </a:r>
            <a:r>
              <a:rPr sz="2000" b="1" u="sng" dirty="0">
                <a:solidFill>
                  <a:srgbClr val="F68B1F"/>
                </a:solidFill>
              </a:rPr>
              <a:t>definitely have </a:t>
            </a:r>
            <a:r>
              <a:rPr sz="2000" dirty="0">
                <a:solidFill>
                  <a:srgbClr val="F68B1F"/>
                </a:solidFill>
              </a:rPr>
              <a:t>invalid software licenses, no support entitlement, and/or incorrect product configurations.</a:t>
            </a:r>
          </a:p>
          <a:p>
            <a:r>
              <a:rPr sz="2000" dirty="0" smtClean="0">
                <a:solidFill>
                  <a:srgbClr val="FFFFFF"/>
                </a:solidFill>
              </a:rPr>
              <a:t>Cisco is not able to offer support, software updates, hardware replacement or </a:t>
            </a:r>
            <a:r>
              <a:rPr sz="2000" dirty="0" err="1" smtClean="0">
                <a:solidFill>
                  <a:srgbClr val="FFFFFF"/>
                </a:solidFill>
              </a:rPr>
              <a:t>SmartNET</a:t>
            </a:r>
            <a:r>
              <a:rPr sz="2000" dirty="0" smtClean="0">
                <a:solidFill>
                  <a:srgbClr val="FFFFFF"/>
                </a:solidFill>
              </a:rPr>
              <a:t> coverage on gray market products</a:t>
            </a:r>
          </a:p>
          <a:p>
            <a:r>
              <a:rPr sz="2000" dirty="0" smtClean="0">
                <a:solidFill>
                  <a:srgbClr val="FFFFFF"/>
                </a:solidFill>
              </a:rPr>
              <a:t>Presents a huge business risk to the customer</a:t>
            </a:r>
          </a:p>
        </p:txBody>
      </p:sp>
      <p:sp>
        <p:nvSpPr>
          <p:cNvPr id="4" name="TextBox 3"/>
          <p:cNvSpPr txBox="1"/>
          <p:nvPr/>
        </p:nvSpPr>
        <p:spPr>
          <a:xfrm>
            <a:off x="4716694" y="3665863"/>
            <a:ext cx="4010457" cy="1384995"/>
          </a:xfrm>
          <a:prstGeom prst="rect">
            <a:avLst/>
          </a:prstGeom>
          <a:noFill/>
          <a:ln w="28575">
            <a:solidFill>
              <a:schemeClr val="bg1"/>
            </a:solidFill>
          </a:ln>
        </p:spPr>
        <p:txBody>
          <a:bodyPr wrap="none" tIns="91440" bIns="182880" rtlCol="0">
            <a:spAutoFit/>
          </a:bodyPr>
          <a:lstStyle/>
          <a:p>
            <a:pPr defTabSz="914400"/>
            <a:r>
              <a:rPr lang="en-US" b="1" dirty="0" smtClean="0">
                <a:solidFill>
                  <a:srgbClr val="FFFFFF"/>
                </a:solidFill>
              </a:rPr>
              <a:t>Tell your customers to verify!</a:t>
            </a:r>
          </a:p>
          <a:p>
            <a:pPr defTabSz="914400"/>
            <a:endParaRPr lang="en-US" b="1" dirty="0">
              <a:solidFill>
                <a:srgbClr val="FFFFFF"/>
              </a:solidFill>
            </a:endParaRPr>
          </a:p>
          <a:p>
            <a:pPr defTabSz="914400"/>
            <a:r>
              <a:rPr lang="en-US" b="1" dirty="0" smtClean="0">
                <a:solidFill>
                  <a:srgbClr val="FFFFFF"/>
                </a:solidFill>
                <a:hlinkClick r:id="rId4"/>
              </a:rPr>
              <a:t>www.cisco.com/go/warranty/</a:t>
            </a:r>
            <a:r>
              <a:rPr lang="en-US" b="1" dirty="0" smtClean="0">
                <a:solidFill>
                  <a:srgbClr val="FFFFFF"/>
                </a:solidFill>
              </a:rPr>
              <a:t> </a:t>
            </a:r>
            <a:endParaRPr lang="en-US" b="1" dirty="0">
              <a:solidFill>
                <a:srgbClr val="FFFFFF"/>
              </a:solidFill>
            </a:endParaRPr>
          </a:p>
          <a:p>
            <a:pPr defTabSz="914400"/>
            <a:r>
              <a:rPr lang="en-US" b="1" dirty="0" smtClean="0">
                <a:solidFill>
                  <a:srgbClr val="FFFFFF"/>
                </a:solidFill>
                <a:hlinkClick r:id="rId5"/>
              </a:rPr>
              <a:t>www.cisco.com/go/partnerlocator/</a:t>
            </a:r>
            <a:r>
              <a:rPr lang="en-US" b="1" dirty="0" smtClean="0">
                <a:solidFill>
                  <a:srgbClr val="FFFFFF"/>
                </a:solidFill>
              </a:rPr>
              <a:t> </a:t>
            </a:r>
          </a:p>
        </p:txBody>
      </p:sp>
    </p:spTree>
    <p:extLst>
      <p:ext uri="{BB962C8B-B14F-4D97-AF65-F5344CB8AC3E}">
        <p14:creationId xmlns:p14="http://schemas.microsoft.com/office/powerpoint/2010/main" val="252629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721" y="410850"/>
            <a:ext cx="8588861" cy="628650"/>
          </a:xfrm>
        </p:spPr>
        <p:txBody>
          <a:bodyPr/>
          <a:lstStyle/>
          <a:p>
            <a:r>
              <a:rPr lang="en-US" sz="3600" b="0" dirty="0" smtClean="0"/>
              <a:t>Can We Finance Cisco Pre-Owned Equipment?</a:t>
            </a:r>
            <a:endParaRPr lang="en-US" sz="3600" b="0" dirty="0"/>
          </a:p>
        </p:txBody>
      </p:sp>
      <p:pic>
        <p:nvPicPr>
          <p:cNvPr id="5" name="Picture 6" descr="2"/>
          <p:cNvPicPr preferRelativeResize="0">
            <a:picLocks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15367" y="1039500"/>
            <a:ext cx="2810215" cy="2379263"/>
          </a:xfrm>
          <a:prstGeom prst="rect">
            <a:avLst/>
          </a:prstGeom>
          <a:ln>
            <a:noFill/>
          </a:ln>
          <a:effectLst>
            <a:softEdge rad="112500"/>
          </a:effec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8088" y="3565298"/>
            <a:ext cx="1307718" cy="743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71563" y="1162424"/>
            <a:ext cx="5871535" cy="3416320"/>
          </a:xfrm>
          <a:prstGeom prst="rect">
            <a:avLst/>
          </a:prstGeom>
          <a:noFill/>
        </p:spPr>
        <p:txBody>
          <a:bodyPr wrap="square" rtlCol="0">
            <a:spAutoFit/>
          </a:bodyPr>
          <a:lstStyle/>
          <a:p>
            <a:pPr marL="342900" indent="-342900" defTabSz="914400">
              <a:buFont typeface="Arial" pitchFamily="34" charset="0"/>
              <a:buChar char="•"/>
            </a:pPr>
            <a:r>
              <a:rPr lang="en-US" dirty="0" smtClean="0">
                <a:solidFill>
                  <a:srgbClr val="0070C0"/>
                </a:solidFill>
              </a:rPr>
              <a:t>Yes, 0% financing available through Cisco Capital through July</a:t>
            </a:r>
          </a:p>
          <a:p>
            <a:pPr marL="342900" indent="-342900" defTabSz="914400">
              <a:buFont typeface="Arial" pitchFamily="34" charset="0"/>
              <a:buChar char="•"/>
            </a:pPr>
            <a:endParaRPr lang="en-US" dirty="0" smtClean="0">
              <a:solidFill>
                <a:srgbClr val="0070C0"/>
              </a:solidFill>
            </a:endParaRPr>
          </a:p>
          <a:p>
            <a:pPr marL="342900" indent="-342900" defTabSz="914400">
              <a:buFont typeface="Arial" pitchFamily="34" charset="0"/>
              <a:buChar char="•"/>
            </a:pPr>
            <a:r>
              <a:rPr lang="en-US" dirty="0" smtClean="0">
                <a:solidFill>
                  <a:srgbClr val="0070C0"/>
                </a:solidFill>
              </a:rPr>
              <a:t>Help your Customers:</a:t>
            </a:r>
          </a:p>
          <a:p>
            <a:pPr marL="800081" lvl="1" indent="-342900" defTabSz="914400">
              <a:buFont typeface="Wingdings" pitchFamily="2" charset="2"/>
              <a:buChar char="ü"/>
            </a:pPr>
            <a:r>
              <a:rPr lang="en-US" dirty="0" smtClean="0">
                <a:solidFill>
                  <a:srgbClr val="0070C0"/>
                </a:solidFill>
              </a:rPr>
              <a:t>Lower </a:t>
            </a:r>
            <a:r>
              <a:rPr lang="en-US" dirty="0">
                <a:solidFill>
                  <a:srgbClr val="0070C0"/>
                </a:solidFill>
              </a:rPr>
              <a:t>total cost of </a:t>
            </a:r>
            <a:r>
              <a:rPr lang="en-US" dirty="0" smtClean="0">
                <a:solidFill>
                  <a:srgbClr val="0070C0"/>
                </a:solidFill>
              </a:rPr>
              <a:t>ownership</a:t>
            </a:r>
            <a:endParaRPr lang="en-US" dirty="0">
              <a:solidFill>
                <a:srgbClr val="0070C0"/>
              </a:solidFill>
            </a:endParaRPr>
          </a:p>
          <a:p>
            <a:pPr marL="800081" lvl="1" indent="-342900" defTabSz="914400">
              <a:buFont typeface="Wingdings" pitchFamily="2" charset="2"/>
              <a:buChar char="ü"/>
            </a:pPr>
            <a:r>
              <a:rPr lang="en-US" dirty="0">
                <a:solidFill>
                  <a:srgbClr val="0070C0"/>
                </a:solidFill>
              </a:rPr>
              <a:t>Reduce financial risk</a:t>
            </a:r>
          </a:p>
          <a:p>
            <a:pPr marL="800081" lvl="1" indent="-342900" defTabSz="914400">
              <a:buFont typeface="Wingdings" pitchFamily="2" charset="2"/>
              <a:buChar char="ü"/>
            </a:pPr>
            <a:r>
              <a:rPr lang="en-US" dirty="0">
                <a:solidFill>
                  <a:srgbClr val="0070C0"/>
                </a:solidFill>
              </a:rPr>
              <a:t>Realize tax savings</a:t>
            </a:r>
          </a:p>
          <a:p>
            <a:pPr marL="800081" lvl="1" indent="-342900" defTabSz="914400">
              <a:buFont typeface="Wingdings" pitchFamily="2" charset="2"/>
              <a:buChar char="ü"/>
            </a:pPr>
            <a:r>
              <a:rPr lang="en-US" dirty="0">
                <a:solidFill>
                  <a:srgbClr val="0070C0"/>
                </a:solidFill>
              </a:rPr>
              <a:t>Simplify operating budgets</a:t>
            </a:r>
          </a:p>
          <a:p>
            <a:pPr marL="800081" lvl="1" indent="-342900" defTabSz="914400">
              <a:buFont typeface="Wingdings" pitchFamily="2" charset="2"/>
              <a:buChar char="ü"/>
            </a:pPr>
            <a:r>
              <a:rPr lang="en-US" dirty="0">
                <a:solidFill>
                  <a:srgbClr val="0070C0"/>
                </a:solidFill>
              </a:rPr>
              <a:t>Make the most of their capital budgets</a:t>
            </a:r>
          </a:p>
          <a:p>
            <a:pPr defTabSz="914400"/>
            <a:endParaRPr lang="en-US" dirty="0" smtClean="0">
              <a:solidFill>
                <a:srgbClr val="0070C0"/>
              </a:solidFill>
            </a:endParaRPr>
          </a:p>
          <a:p>
            <a:pPr marL="342900" indent="-342900" defTabSz="914400">
              <a:buFont typeface="Arial" pitchFamily="34" charset="0"/>
              <a:buChar char="•"/>
            </a:pPr>
            <a:r>
              <a:rPr lang="en-US" dirty="0" smtClean="0">
                <a:solidFill>
                  <a:srgbClr val="0070C0"/>
                </a:solidFill>
              </a:rPr>
              <a:t>Work with Remarketing Manager or Cisco Capital Channel Account Manager for assistance</a:t>
            </a:r>
          </a:p>
        </p:txBody>
      </p:sp>
    </p:spTree>
    <p:extLst>
      <p:ext uri="{BB962C8B-B14F-4D97-AF65-F5344CB8AC3E}">
        <p14:creationId xmlns:p14="http://schemas.microsoft.com/office/powerpoint/2010/main" val="33120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cre-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1939" y="212989"/>
            <a:ext cx="1321007" cy="359095"/>
          </a:xfrm>
          <a:prstGeom prst="rect">
            <a:avLst/>
          </a:prstGeom>
        </p:spPr>
      </p:pic>
      <p:pic>
        <p:nvPicPr>
          <p:cNvPr id="4" name="Picture 3" descr="cisco-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021" y="212989"/>
            <a:ext cx="839122" cy="359095"/>
          </a:xfrm>
          <a:prstGeom prst="rect">
            <a:avLst/>
          </a:prstGeom>
        </p:spPr>
      </p:pic>
      <p:pic>
        <p:nvPicPr>
          <p:cNvPr id="5" name="Picture 4" descr="zebr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61166"/>
            <a:ext cx="9144000" cy="3116104"/>
          </a:xfrm>
          <a:prstGeom prst="rect">
            <a:avLst/>
          </a:prstGeom>
        </p:spPr>
      </p:pic>
      <p:sp>
        <p:nvSpPr>
          <p:cNvPr id="6" name="Rectangle 5"/>
          <p:cNvSpPr/>
          <p:nvPr/>
        </p:nvSpPr>
        <p:spPr>
          <a:xfrm>
            <a:off x="0" y="4839551"/>
            <a:ext cx="9151888" cy="303951"/>
          </a:xfrm>
          <a:prstGeom prst="rect">
            <a:avLst/>
          </a:prstGeom>
          <a:solidFill>
            <a:schemeClr val="bg1">
              <a:lumMod val="5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srgbClr val="FFFFFF"/>
              </a:solidFill>
            </a:endParaRPr>
          </a:p>
        </p:txBody>
      </p:sp>
      <p:sp>
        <p:nvSpPr>
          <p:cNvPr id="7" name="TextBox 6"/>
          <p:cNvSpPr txBox="1"/>
          <p:nvPr/>
        </p:nvSpPr>
        <p:spPr>
          <a:xfrm>
            <a:off x="1170733" y="4871546"/>
            <a:ext cx="6834371" cy="292388"/>
          </a:xfrm>
          <a:prstGeom prst="rect">
            <a:avLst/>
          </a:prstGeom>
          <a:noFill/>
        </p:spPr>
        <p:txBody>
          <a:bodyPr wrap="none" rtlCol="0">
            <a:spAutoFit/>
          </a:bodyPr>
          <a:lstStyle/>
          <a:p>
            <a:pPr defTabSz="914400"/>
            <a:r>
              <a:rPr lang="en-US" sz="1300" dirty="0">
                <a:solidFill>
                  <a:srgbClr val="FFFFFF"/>
                </a:solidFill>
              </a:rPr>
              <a:t>Order today: </a:t>
            </a:r>
            <a:r>
              <a:rPr lang="en-US" sz="1300" dirty="0" err="1">
                <a:solidFill>
                  <a:srgbClr val="FFFFFF"/>
                </a:solidFill>
              </a:rPr>
              <a:t>www.cisco.com</a:t>
            </a:r>
            <a:r>
              <a:rPr lang="en-US" sz="1300" dirty="0">
                <a:solidFill>
                  <a:srgbClr val="FFFFFF"/>
                </a:solidFill>
              </a:rPr>
              <a:t>/go/refurbished     |     Questions: </a:t>
            </a:r>
            <a:r>
              <a:rPr lang="en-US" sz="1300" dirty="0" err="1">
                <a:solidFill>
                  <a:srgbClr val="FFFFFF"/>
                </a:solidFill>
              </a:rPr>
              <a:t>refurbquestions@cisco.com</a:t>
            </a:r>
            <a:endParaRPr lang="en-US" sz="1300" dirty="0">
              <a:solidFill>
                <a:srgbClr val="FFFFFF"/>
              </a:solidFill>
            </a:endParaRPr>
          </a:p>
        </p:txBody>
      </p:sp>
      <p:sp>
        <p:nvSpPr>
          <p:cNvPr id="8" name="TextBox 7"/>
          <p:cNvSpPr txBox="1"/>
          <p:nvPr/>
        </p:nvSpPr>
        <p:spPr>
          <a:xfrm>
            <a:off x="1435590" y="3897893"/>
            <a:ext cx="6006344" cy="1200329"/>
          </a:xfrm>
          <a:prstGeom prst="rect">
            <a:avLst/>
          </a:prstGeom>
          <a:noFill/>
        </p:spPr>
        <p:txBody>
          <a:bodyPr wrap="square" rtlCol="0">
            <a:spAutoFit/>
          </a:bodyPr>
          <a:lstStyle/>
          <a:p>
            <a:pPr algn="ctr" defTabSz="914400"/>
            <a:endParaRPr lang="en-US" dirty="0">
              <a:solidFill>
                <a:srgbClr val="000000"/>
              </a:solidFill>
            </a:endParaRPr>
          </a:p>
          <a:p>
            <a:pPr algn="ctr" defTabSz="914400"/>
            <a:r>
              <a:rPr lang="en-US" b="1" dirty="0">
                <a:solidFill>
                  <a:srgbClr val="000000"/>
                </a:solidFill>
              </a:rPr>
              <a:t>Cisco Certified Refurbished </a:t>
            </a:r>
            <a:r>
              <a:rPr lang="en-US" b="1" dirty="0" smtClean="0">
                <a:solidFill>
                  <a:srgbClr val="000000"/>
                </a:solidFill>
              </a:rPr>
              <a:t>Equipment</a:t>
            </a:r>
          </a:p>
          <a:p>
            <a:pPr algn="ctr" defTabSz="914400"/>
            <a:r>
              <a:rPr lang="en-US" dirty="0" smtClean="0">
                <a:solidFill>
                  <a:srgbClr val="000000"/>
                </a:solidFill>
              </a:rPr>
              <a:t>Just </a:t>
            </a:r>
            <a:r>
              <a:rPr lang="en-US" dirty="0">
                <a:solidFill>
                  <a:srgbClr val="000000"/>
                </a:solidFill>
              </a:rPr>
              <a:t>like NEW in quality, warranty and support. </a:t>
            </a:r>
          </a:p>
          <a:p>
            <a:pPr algn="ctr" defTabSz="914400"/>
            <a:endParaRPr lang="en-US" dirty="0">
              <a:solidFill>
                <a:srgbClr val="000000"/>
              </a:solidFill>
            </a:endParaRPr>
          </a:p>
        </p:txBody>
      </p:sp>
    </p:spTree>
    <p:extLst>
      <p:ext uri="{BB962C8B-B14F-4D97-AF65-F5344CB8AC3E}">
        <p14:creationId xmlns:p14="http://schemas.microsoft.com/office/powerpoint/2010/main" val="343274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
        <p:nvSpPr>
          <p:cNvPr id="3" name="Subtitle 2"/>
          <p:cNvSpPr>
            <a:spLocks noGrp="1"/>
          </p:cNvSpPr>
          <p:nvPr>
            <p:ph type="subTitle" idx="1"/>
          </p:nvPr>
        </p:nvSpPr>
        <p:spPr/>
        <p:txBody>
          <a:bodyPr/>
          <a:lstStyle/>
          <a:p>
            <a:r>
              <a:rPr lang="en-US" sz="1600" dirty="0" smtClean="0"/>
              <a:t>Recording and slides will be posted on INPEA website.  Have additional questions?  Contact:</a:t>
            </a:r>
          </a:p>
          <a:p>
            <a:r>
              <a:rPr lang="en-US" sz="1600" dirty="0" smtClean="0"/>
              <a:t>AMY HERSHMAN – </a:t>
            </a:r>
            <a:r>
              <a:rPr lang="en-US" sz="1600" dirty="0" err="1" smtClean="0"/>
              <a:t>ahershma@cisco.com</a:t>
            </a:r>
            <a:endParaRPr lang="en-US" sz="1600" dirty="0"/>
          </a:p>
        </p:txBody>
      </p:sp>
      <p:sp>
        <p:nvSpPr>
          <p:cNvPr id="5" name="Text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64814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493" y="4094333"/>
            <a:ext cx="8830101" cy="736979"/>
          </a:xfrm>
        </p:spPr>
        <p:txBody>
          <a:bodyPr/>
          <a:lstStyle/>
          <a:p>
            <a:pPr algn="ctr"/>
            <a:r>
              <a:rPr lang="en-US" b="1" dirty="0" smtClean="0">
                <a:hlinkClick r:id="rId3"/>
              </a:rPr>
              <a:t>ConnectED </a:t>
            </a:r>
            <a:r>
              <a:rPr lang="en-US" b="1" dirty="0" smtClean="0"/>
              <a:t> is driving E-Rate reform</a:t>
            </a:r>
            <a:br>
              <a:rPr lang="en-US" b="1" dirty="0" smtClean="0"/>
            </a:br>
            <a:r>
              <a:rPr lang="en-US" b="1" dirty="0" smtClean="0"/>
              <a:t/>
            </a:r>
            <a:br>
              <a:rPr lang="en-US" b="1" dirty="0" smtClean="0"/>
            </a:br>
            <a:endParaRPr lang="en-US" b="1" dirty="0"/>
          </a:p>
        </p:txBody>
      </p:sp>
      <p:pic>
        <p:nvPicPr>
          <p:cNvPr id="3" name="Picture 2"/>
          <p:cNvPicPr/>
          <p:nvPr/>
        </p:nvPicPr>
        <p:blipFill rotWithShape="1">
          <a:blip r:embed="rId4">
            <a:extLst>
              <a:ext uri="{28A0092B-C50C-407E-A947-70E740481C1C}">
                <a14:useLocalDpi xmlns:a14="http://schemas.microsoft.com/office/drawing/2010/main" val="0"/>
              </a:ext>
            </a:extLst>
          </a:blip>
          <a:srcRect l="-146" b="1307"/>
          <a:stretch/>
        </p:blipFill>
        <p:spPr bwMode="auto">
          <a:xfrm>
            <a:off x="1395265" y="559578"/>
            <a:ext cx="6206538" cy="33566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08240967"/>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3" y="171450"/>
            <a:ext cx="8504723" cy="457200"/>
          </a:xfrm>
        </p:spPr>
        <p:txBody>
          <a:bodyPr/>
          <a:lstStyle/>
          <a:p>
            <a:r>
              <a:rPr lang="en-US" sz="3200" dirty="0" smtClean="0">
                <a:solidFill>
                  <a:srgbClr val="0070C0"/>
                </a:solidFill>
              </a:rPr>
              <a:t>E-Rate Trends:</a:t>
            </a:r>
            <a:br>
              <a:rPr lang="en-US" sz="3200" dirty="0" smtClean="0">
                <a:solidFill>
                  <a:srgbClr val="0070C0"/>
                </a:solidFill>
              </a:rPr>
            </a:br>
            <a:r>
              <a:rPr lang="en-US" sz="2800" i="1" dirty="0" smtClean="0">
                <a:solidFill>
                  <a:schemeClr val="tx1"/>
                </a:solidFill>
              </a:rPr>
              <a:t>Growth in Telecom/Internet demand…</a:t>
            </a:r>
            <a:endParaRPr lang="en-US" sz="2800" i="1" dirty="0">
              <a:solidFill>
                <a:schemeClr val="tx1"/>
              </a:solidFill>
            </a:endParaRPr>
          </a:p>
        </p:txBody>
      </p:sp>
      <p:pic>
        <p:nvPicPr>
          <p:cNvPr id="5" name="Content Placeholder 3"/>
          <p:cNvPicPr>
            <a:picLocks noGrp="1"/>
          </p:cNvPicPr>
          <p:nvPr>
            <p:ph idx="4294967295"/>
          </p:nvPr>
        </p:nvPicPr>
        <p:blipFill rotWithShape="1">
          <a:blip r:embed="rId3"/>
          <a:srcRect l="22876" t="13713" r="23078" b="35953"/>
          <a:stretch/>
        </p:blipFill>
        <p:spPr bwMode="auto">
          <a:xfrm>
            <a:off x="1533054" y="1122629"/>
            <a:ext cx="6019800" cy="3257550"/>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533400" y="4280966"/>
            <a:ext cx="8610600" cy="523220"/>
          </a:xfrm>
          <a:prstGeom prst="rect">
            <a:avLst/>
          </a:prstGeom>
          <a:noFill/>
        </p:spPr>
        <p:txBody>
          <a:bodyPr wrap="square" rtlCol="0">
            <a:spAutoFit/>
          </a:bodyPr>
          <a:lstStyle/>
          <a:p>
            <a:pPr algn="r" defTabSz="914400"/>
            <a:r>
              <a:rPr lang="en-US" sz="2800" i="1" dirty="0" smtClean="0">
                <a:solidFill>
                  <a:srgbClr val="000000"/>
                </a:solidFill>
              </a:rPr>
              <a:t>…vanishing Equipment/Maintenance funding</a:t>
            </a:r>
            <a:endParaRPr lang="en-US" sz="2800" i="1" dirty="0">
              <a:solidFill>
                <a:srgbClr val="000000"/>
              </a:solidFill>
            </a:endParaRPr>
          </a:p>
        </p:txBody>
      </p:sp>
    </p:spTree>
    <p:extLst>
      <p:ext uri="{BB962C8B-B14F-4D97-AF65-F5344CB8AC3E}">
        <p14:creationId xmlns:p14="http://schemas.microsoft.com/office/powerpoint/2010/main" val="53216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a:xfrm>
            <a:off x="2751221" y="685800"/>
            <a:ext cx="6283798" cy="3257550"/>
          </a:xfrm>
          <a:prstGeom prst="rect">
            <a:avLst/>
          </a:prstGeom>
        </p:spPr>
        <p:txBody>
          <a:bodyPr/>
          <a:lstStyle>
            <a:lvl1pPr marL="171452" indent="-171452" algn="l" defTabSz="685805"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9955" indent="-215973" algn="l" defTabSz="685805"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1946" indent="-171429" algn="l" defTabSz="685805"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3937" indent="-171429" algn="l" defTabSz="685805"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5928" indent="-171429" algn="l" defTabSz="685805"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3892" indent="-171452" algn="l" defTabSz="68580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83" indent="-171429" algn="l" defTabSz="68580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320" indent="0" algn="l" defTabSz="685805" rtl="0" eaLnBrk="1" latinLnBrk="0" hangingPunct="1">
              <a:spcBef>
                <a:spcPct val="20000"/>
              </a:spcBef>
              <a:buFont typeface="Arial" pitchFamily="34" charset="0"/>
              <a:buNone/>
              <a:defRPr sz="1500" kern="1200">
                <a:solidFill>
                  <a:schemeClr val="tx1"/>
                </a:solidFill>
                <a:latin typeface="+mn-lt"/>
                <a:ea typeface="+mn-ea"/>
                <a:cs typeface="+mn-cs"/>
              </a:defRPr>
            </a:lvl8pPr>
            <a:lvl9pPr marL="2914675" indent="-171452" algn="l" defTabSz="68580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272848"/>
              </a:buClr>
              <a:buFont typeface="Wingdings" panose="05000000000000000000" pitchFamily="2" charset="2"/>
              <a:buChar char="§"/>
            </a:pPr>
            <a:r>
              <a:rPr sz="1200" dirty="0">
                <a:solidFill>
                  <a:srgbClr val="272848"/>
                </a:solidFill>
              </a:rPr>
              <a:t>Amount of funding (i.e. size of the cap)</a:t>
            </a:r>
          </a:p>
          <a:p>
            <a:pPr>
              <a:buClr>
                <a:srgbClr val="272848"/>
              </a:buClr>
              <a:buFont typeface="Wingdings" panose="05000000000000000000" pitchFamily="2" charset="2"/>
              <a:buChar char="§"/>
            </a:pPr>
            <a:r>
              <a:rPr sz="1200" dirty="0">
                <a:solidFill>
                  <a:srgbClr val="000000"/>
                </a:solidFill>
              </a:rPr>
              <a:t>Making existing funding process more </a:t>
            </a:r>
            <a:r>
              <a:rPr sz="1200" b="1" i="1" u="sng" dirty="0">
                <a:solidFill>
                  <a:srgbClr val="000000"/>
                </a:solidFill>
              </a:rPr>
              <a:t>equitable</a:t>
            </a:r>
            <a:r>
              <a:rPr sz="1200" dirty="0">
                <a:solidFill>
                  <a:srgbClr val="000000"/>
                </a:solidFill>
              </a:rPr>
              <a:t> for smaller/rural/non-poverty school systems</a:t>
            </a:r>
          </a:p>
          <a:p>
            <a:pPr>
              <a:buClr>
                <a:srgbClr val="272848"/>
              </a:buClr>
              <a:buFont typeface="Wingdings" panose="05000000000000000000" pitchFamily="2" charset="2"/>
              <a:buChar char="§"/>
            </a:pPr>
            <a:r>
              <a:rPr sz="1200" dirty="0">
                <a:solidFill>
                  <a:srgbClr val="272848"/>
                </a:solidFill>
              </a:rPr>
              <a:t>Eligible Services List</a:t>
            </a:r>
          </a:p>
          <a:p>
            <a:pPr lvl="1">
              <a:buClr>
                <a:srgbClr val="272848"/>
              </a:buClr>
              <a:buFont typeface="Courier New" panose="02070309020205020404" pitchFamily="49" charset="0"/>
              <a:buChar char="o"/>
            </a:pPr>
            <a:r>
              <a:rPr sz="1200" dirty="0">
                <a:solidFill>
                  <a:srgbClr val="002060"/>
                </a:solidFill>
              </a:rPr>
              <a:t>How should the FCC focus funds on high capacity broadband deployment?</a:t>
            </a:r>
          </a:p>
          <a:p>
            <a:pPr lvl="5">
              <a:buClr>
                <a:srgbClr val="272848"/>
              </a:buClr>
              <a:buFont typeface="Wingdings" panose="05000000000000000000" pitchFamily="2" charset="2"/>
              <a:buChar char="ü"/>
            </a:pPr>
            <a:r>
              <a:rPr lang="en-US" sz="1200" i="1" dirty="0" smtClean="0">
                <a:solidFill>
                  <a:srgbClr val="0070C0"/>
                </a:solidFill>
              </a:rPr>
              <a:t>Deliver minimum 100mbps WAN/Internet TO every school</a:t>
            </a:r>
          </a:p>
          <a:p>
            <a:pPr lvl="5">
              <a:buClr>
                <a:srgbClr val="272848"/>
              </a:buClr>
              <a:buFont typeface="Wingdings" panose="05000000000000000000" pitchFamily="2" charset="2"/>
              <a:buChar char="ü"/>
            </a:pPr>
            <a:r>
              <a:rPr lang="en-US" sz="1200" i="1" dirty="0" smtClean="0">
                <a:solidFill>
                  <a:srgbClr val="0070C0"/>
                </a:solidFill>
              </a:rPr>
              <a:t>Provide ubiquitous wireless broadband IN every school to teacher/student devices</a:t>
            </a:r>
            <a:endParaRPr sz="1200" i="1" dirty="0">
              <a:solidFill>
                <a:srgbClr val="0070C0"/>
              </a:solidFill>
            </a:endParaRPr>
          </a:p>
          <a:p>
            <a:pPr lvl="1">
              <a:buClr>
                <a:srgbClr val="272848"/>
              </a:buClr>
              <a:buFont typeface="Courier New" panose="02070309020205020404" pitchFamily="49" charset="0"/>
              <a:buChar char="o"/>
            </a:pPr>
            <a:r>
              <a:rPr sz="1200" dirty="0">
                <a:solidFill>
                  <a:srgbClr val="002060"/>
                </a:solidFill>
              </a:rPr>
              <a:t>Should the FCC phase down/out support for traditional voice services?</a:t>
            </a:r>
          </a:p>
          <a:p>
            <a:pPr lvl="5">
              <a:buClr>
                <a:srgbClr val="272848"/>
              </a:buClr>
              <a:buFont typeface="Wingdings" panose="05000000000000000000" pitchFamily="2" charset="2"/>
              <a:buChar char="ü"/>
            </a:pPr>
            <a:r>
              <a:rPr lang="en-US" sz="1200" i="1" dirty="0" smtClean="0">
                <a:solidFill>
                  <a:srgbClr val="0070C0"/>
                </a:solidFill>
              </a:rPr>
              <a:t>Timeframe?</a:t>
            </a:r>
          </a:p>
          <a:p>
            <a:pPr lvl="5">
              <a:buClr>
                <a:srgbClr val="272848"/>
              </a:buClr>
              <a:buFont typeface="Wingdings" panose="05000000000000000000" pitchFamily="2" charset="2"/>
              <a:buChar char="ü"/>
            </a:pPr>
            <a:r>
              <a:rPr lang="en-US" sz="1200" i="1" dirty="0" smtClean="0">
                <a:solidFill>
                  <a:srgbClr val="0070C0"/>
                </a:solidFill>
              </a:rPr>
              <a:t>Priorities?</a:t>
            </a:r>
          </a:p>
          <a:p>
            <a:pPr lvl="5">
              <a:buClr>
                <a:srgbClr val="272848"/>
              </a:buClr>
              <a:buFont typeface="Wingdings" panose="05000000000000000000" pitchFamily="2" charset="2"/>
              <a:buChar char="ü"/>
            </a:pPr>
            <a:r>
              <a:rPr lang="en-US" sz="1200" i="1" dirty="0" smtClean="0">
                <a:solidFill>
                  <a:srgbClr val="0070C0"/>
                </a:solidFill>
              </a:rPr>
              <a:t>Lower Discounts?</a:t>
            </a:r>
            <a:endParaRPr sz="1200" i="1" dirty="0">
              <a:solidFill>
                <a:srgbClr val="0070C0"/>
              </a:solidFill>
            </a:endParaRPr>
          </a:p>
          <a:p>
            <a:pPr>
              <a:buClr>
                <a:srgbClr val="272848"/>
              </a:buClr>
              <a:buFont typeface="Wingdings" panose="05000000000000000000" pitchFamily="2" charset="2"/>
              <a:buChar char="§"/>
            </a:pPr>
            <a:r>
              <a:rPr sz="1200" dirty="0">
                <a:solidFill>
                  <a:srgbClr val="272848"/>
                </a:solidFill>
              </a:rPr>
              <a:t>Administration of the program</a:t>
            </a:r>
          </a:p>
          <a:p>
            <a:pPr lvl="1">
              <a:buClr>
                <a:srgbClr val="272848"/>
              </a:buClr>
              <a:buFont typeface="Courier New" panose="02070309020205020404" pitchFamily="49" charset="0"/>
              <a:buChar char="o"/>
            </a:pPr>
            <a:r>
              <a:rPr sz="1200" dirty="0">
                <a:solidFill>
                  <a:srgbClr val="002060"/>
                </a:solidFill>
              </a:rPr>
              <a:t>Streamline Process</a:t>
            </a:r>
          </a:p>
          <a:p>
            <a:pPr lvl="1">
              <a:buClr>
                <a:srgbClr val="272848"/>
              </a:buClr>
              <a:buFont typeface="Courier New" panose="02070309020205020404" pitchFamily="49" charset="0"/>
              <a:buChar char="o"/>
            </a:pPr>
            <a:r>
              <a:rPr sz="1200" dirty="0">
                <a:solidFill>
                  <a:srgbClr val="002060"/>
                </a:solidFill>
              </a:rPr>
              <a:t>Cost Effectiveness</a:t>
            </a:r>
          </a:p>
        </p:txBody>
      </p:sp>
      <p:sp>
        <p:nvSpPr>
          <p:cNvPr id="4" name="Title 3"/>
          <p:cNvSpPr>
            <a:spLocks noGrp="1"/>
          </p:cNvSpPr>
          <p:nvPr>
            <p:ph type="ctrTitle"/>
          </p:nvPr>
        </p:nvSpPr>
        <p:spPr>
          <a:xfrm>
            <a:off x="285516" y="160339"/>
            <a:ext cx="8659976" cy="439886"/>
          </a:xfrm>
        </p:spPr>
        <p:txBody>
          <a:bodyPr/>
          <a:lstStyle/>
          <a:p>
            <a:r>
              <a:rPr lang="en-US" sz="2800" b="1" dirty="0" smtClean="0">
                <a:solidFill>
                  <a:srgbClr val="0070C0"/>
                </a:solidFill>
              </a:rPr>
              <a:t>Primary Elements of Reform</a:t>
            </a:r>
            <a:endParaRPr lang="en-US" sz="2800" b="1" dirty="0">
              <a:solidFill>
                <a:srgbClr val="0070C0"/>
              </a:solidFill>
            </a:endParaRPr>
          </a:p>
        </p:txBody>
      </p:sp>
      <p:sp>
        <p:nvSpPr>
          <p:cNvPr id="2" name="AutoShape 2" descr="data:image/jpeg;base64,/9j/4AAQSkZJRgABAQAAAQABAAD/2wCEAAkGBxQSEhQUEhQWFhUWGBgYGRcYFR0XHBgYFxcYGBcYGRsbHCggGhsmGx4XITIhJSkrLi4uHh8zODMtNygtLisBCgoKDg0OGxAQGywcHyQvLCwsLCwsLCwsLCwsLCwsLCwsLCwsLCwsLCwsLSwsLCwsLCw0LCwsLCwsLCwuLCwsLf/AABEIARoAswMBIgACEQEDEQH/xAAcAAABBQEBAQAAAAAAAAAAAAAFAQIDBAYABwj/xABLEAACAQIEAwUEBwQJAgILAAABAhEAAwQSITEFQVEGEyJhcTKBkaEHFCNCUrHBM3Ky0UNTYnOCksLh8BXxJKIWJSY0NVRjg5Oj4//EABkBAAMBAQEAAAAAAAAAAAAAAAABAgMEBf/EACcRAAICAQQBAwQDAAAAAAAAAAABAhEhAxITMUEyUWEigeHwBKHR/9oADAMBAAIRAxEAPwD26upKjxNgOjIZhgVMEgwRBgjUHzrnKJM1IH8/nXzh2QwVu9xZ8Hc73IL2IQn6xdVntpnCgwYOUqOkyZnlY+kTgw4Xi2fC4i7Z7q1Zu2VN0sWz3HRwCxOzBWKwQVzVpt+RWfRE100D7E8WfF4DDYi4AHuWwWjQZtQSBymJivF/pI4tjcFjr9uziMU9tUtHObx+zFzUg5AAJMgZhpUqNsD6ErqxWP7HXThz9Wx+MW73Y7vPfzLmGvi8M67Ty3qbsQMRe4eUvXMRbui5dQXHC98oVzlJJUoxG0wQaK+QNfNdNeHdm+OY7E4zC4U43FKtxHa447lpIQP4ItEoJOzTGnpRn6SOB8Qw+H73D43GYhVAVreZVdTIKXAbVsZwGAlSJ133p7fkLPWK6vJvpA+kC8l2xw7BsLd++LIe+x/Zm7EKBlJDayTGk6Cdl7fYy/wEYe/hLty7adhau2sRca9nKiQ4ZtUYqCDlIG3ho2sLPWa6sX2n4kmM4JexNtiofDm6pR2Uo6iYzKQZVgQR5EGsJ9EODHFUxDYq5fIslFtouKvALnUlmnvMxJInUkb6UlHAHt1dNeL9h+1r2MdYwJuXrqNcxFhzdOcZrdxjae25YtOUqrDbaBWm+mXE38NgzisPirtl0K28ixkfO2sgqSGAmDI2o25oD0KurzX6F+1N7E4c2sWzNdE3LdxjJu2ixVteZRxBHIFaofTZ28fChMJhLhTEMQ9xl3RPuqD1Y/IedG13QHqmJxSW1LXHVFG7MwUCdNSTFJdxiKJZ0A6lgB8zXnP0W8OfH8ML8RuvikxLEd1cMqq2nKggjxBsyk79KwnZ/snaTjwwN9WdLd25cQPBRrItM9sEESxnLqTGhEa09vyB9Dg11NtWwqhVAAAAAGgAGwFOqBiiupRSVYjq6uqO7dVRLMFHUkAfE1Az5nwGKNvjh7pF+sLj76hrlw92c73VAyBJABOrAn50T+kzhmJu8Swi8Tu2bRuWsneYe0zrbUO8MyuwJ8bamdAfKhQxOGHaA32ZBh/rrli0ZR49H32zSZ99aX6dOC3r121xDDDvcMbAttctNmjxXCScp9gq0SNN589vJJ7XwThy4bD2bCaraRUB6hQBPv3rxb6ZeL3MPi8UlsLlxFjDJckcpxBUg8iCAZ8q0XYP6U8J9QsribsYi0EtMn3mlu7R1JgNpBaNtax308XVGObUEi3hpXQyQcRPmNI5jfzFTFUxnpS8Z4p9YwSXMGtqw1yLty3eF+VNtgoYZAUGaDPkBpz3YoTa49hlt2me9at50VgGuKDBUHSTrQTsH2yPEGxbEKlq0691vJtMpIdyTGsExAgfGk8geR/R3cu2uJI+Gsd8S+NCqbgtFlGTdiCARp869g+jzFYx7eIXiAYX0vkDQZcjIjKLbAAMBqJ615X9Hl2ynEsLfVwqXr+ORUzDwg5TbB10zAwDzy19AinNgj5x4vhie1HjAj67Y0JGoOUqYmToJ8q9C+n62P8ApyMdct9DlmM0q41+M1H9IvZDLjsNxS0rsLNxGxK24zZLcEXVBGsAQQJJERVP6ZuJ2cdhcPhsJdS/fu3Ue3btnOWWGWTGiDXduh6U+6Aq9hsWX7L4tSsC0mJQEiQwI7yR72I91VPofw+Ixgxl3D4lsJLWlKpat3ASLcZvEBB0J95rR4jhy8J7O3LV0srvaYMQMxF6/plEaQJAnoKC/QFxewHxVkMqPda21tIIzBbbZ8s8gfPnR4YFX6H+GYY8SxAvvdfGWHulBcjLHeFXuAb95sT+9Ppq/p9/+En++tf6qwHFsFieDcb+uGzcbDved8yAsGt3ZzrOsMJJg9KLfSV2/wAJxHh+JtWS4Nu5ZKMyMBcmSY08JGo8XlRWUwLvYfDMnBMJjbIDXcG9+7A3eybjfWLUxuUEj+0orP8A0acGucX4nd4jikBtI5cyPC1yIt2x1CiCfQda2X0K8Zw97h64Fnm8i3M9oqUPduzbHZhB3BnWtvw7h+F4ZhSlsd1h7csZLNGY6kkySSTSboAN9EbD/plsKIC3cSAAIEfWLhEDkIMUF46n/tPgMohvqrlmn2lHfiIjcdZ6dKI/RDxm1dwZsJmFyy90srIyyt2/cdHGbeQdehrNdsu3l3DcYW2MHbutay27XhfvXW8oLsjzlAnwxlPPXejywPYa6uU11ZjHCkpRSVYjqqcSwdq7bK37aXU3KOgcGNR4SCCZq1XVmMzg4Nw7KR9Tw8ENp9WQaAHN931orwy3atoLNlAltAQFVYUDQkdOdRXOGkqq5hoLg9n8cxz5TU+FwhRiZBB38OuwA1nyPxpXKymo0UX4dg7k5sNZbM0HNYU5mUsBMrrEGm3uFYK65uPhrDs5X7RrCMWJ8KnMV12iekVdtcPgDUT3hcmNwSxjflm3plvhpAVc3hTuwARyQzrrvECfKi5BUSkOE4BmH/hLBLDQnDJsMo/DsJUVPZwOEsrctJYtIjaXFWyoVpA0YBYaQYg1aw2CKm2ZHgRl2icxUzvptXXMBmZ2JEsVI02y5SJ111UUXIX0gLE9luFsZbBYeTI0sgRlIUzlAggkVonxKoQsHkBAJ66fAVUucKJYMG1BZtuZZT12hQKu3rRLIZHhJO28qR+tFyfY6iRjiCHmdcvI/eYqvzBqLDYaxaXPbtJbDGfDaCnM5AkwJknc1COEmIzD7k+HfI5frzmKuPhybYWRIK6xp4WBiJ8o3oTkDS8DbuNtw06gTPhnYkH4EGn2e7zZVUAgfhjTbQxVS5w0+OIOeZ1K6ySrabkaDlVuxZYOSxUggAeEg6dTPryoTkJpDBxC2eu4ERvLFR8wRUfe2QCCgAIDN4IGokZtN9DvUK8JIBGYGWDHw8w5brzkD3VKeGzmLESVUAgRBXXrttSuRVRJPrNtdYA3nwxASJn0kVJ9cTNlnXNkiPvBc3wjWarXuGFjmzCZLbczkjnsAokc9ad/0894HzCc0xHkw67wRr5UXKxVGizdxCKSCQCACfQmB86hbEW86ypzbAlNRrB15fyNMxXDi7Fs0e7kMpHPkyzU31diyMSPDn0A/FEc+UU7kLBaFdXV1MQ4UlKKStBCV1dVHjV5kssyHK2gBgGJYDY1Ay9XVlUv4nniP/0pVpLt+P25/wDxJRgDQU24CRoYPWJrPvir6qT3skCf2a6xVc8YvA5TcExP7HTnpM+VK0FBZPrMicsQk7RJLq8c9Bkb4ilw735OZdIP4egiIO+afdQleN3JguJEf0O0mBMNpUo4tdJUSJP/ANI8yQJObyq96FtZcZ8TCnKJ8IYeHQiMxXXUHXzGlSXHxANqFBEN3g8O8jJuekzHn5CqtziF9WC+Ak/2GjeN586r4niuIRom3/kY8p60bkG1hEXMRkYlRnABUDLDFRqDJkZjPoCKnxQvAAWyDo0kgbx4T7jy+dBjxXE5mB7vQgSLZMyJH3qlw+MxTrIa1zEG2w1Gn4vnRuQUEL5vgnLqOXsyDI1310J96edIHxB+6Bqv4Tp3hzTr+CDpzFDcDxLE3Msm2pILD7NjoDl3zbzypLPGrpMEqPtDbk29JGbxe37PhPyotBQTxXf5jk9mIEhd8h16xmK/A9aYLmJg+ETDQPDE5jlEztlA1/teVD34zeABldVzAd2dRIH4t9RpT8JxTEOzL9mMs6kEAwSNNfL8qe5Co0QpaDLicQdjZPpmNMbE4of1P/mFTRQcrqAfXcVzFn4t/Ko73FMSoJK2TGp1bl7qVAaOupEOgpaAHCkpRSVYhKGdoWiz/jQfFxROhnaEfY/40/iFQhmO7S3XFwZJ2kjrHz+GtB24jfW3oSc22ZQTmO4UgcvP50a7VAAgxJEADrOh21/KhfDsAbkSW2MEgZVX2iRB20Op51rFYIfY2zfxTjUjoPAJnceXTWKPYbC3BAZgYG5RTHqY1NWOHYIBRG+sE8h5+Z399EEtbAbfM+Z6etOkKyjhsIwlt5O7Ko0/CIExP6+lW1wJI1013Ag/n+lX1EDT4065oJP8/gKKFZRbDnQyAPX9YikCTqJj1K/mas3lJGUbnWen+9SJb85PX/tRQ7KKsvnO8d4Rvrrr0p7FV9rQ9C5/4KlZrZiY8U6kbwQp+Zim3MRaGpIMlQYGaSxyrtvrpQFkDshbKYzETGf060n1Tqp9ZJ+XOri3bZ3KToJkegj8ql7uNKABjYXQwPgxB+dVnwfncB/eI5eR1opZeCy9NR0g7fOaeygj9KKAB/VzpFy71MudBBj5+lU8RcuIYL3B/azkx59PjpRnFALuQBIAJgGSdAJOv51HGbTn8J8x0ooDPPxO+Dl7yRMbQY6kkR7+dHeGMz4V2YljD6nnvQbG4YK2nXMNdo5eUdK0fAgGwz/4/wAufnUyRUWaW1sPQflTqbb2HoKdWbKHCkpRSVYjqG8eE2v8afxCiVDuN+wv94n8VQhmU7SW81xFiQZn/KOc9KZw3DwGjY6AdNYPLeP+aUT4wpDqdNj8wvw1pmEGUEgTE9DrA2jrrWq6M32WsGJk69AOp51OEltdjp7h/M6e6utWwFEaD06zJ+NSodT8P+fGqETZJ9PzprfP8qW3XZdaAGOpEEeh9KlVadEVFa8Mj59f5elIAP30FmBlVaGHhYBc5J1nSdBGmsVFeD25AEJMmUQHQrlHtaLJPn8auPYE3AVAVifF3WaTIO45evWlOHPjDabjSzv4h0mdvLcUAdhsNnkyQdBqqxoZMAEwetEERgNWzH0A06UMwqZW1AAVv6jkVnwlToNY6yDRmy4YSNvMEfI0DKt1BM+Q/M00D/tzqW+fHA/Dt79P1prJA0/55UAB+1lqcNcYRmRS48mQSD+h6gkUnC+IJetW3BClgZQmCjgkOvxze6p+P4PPh7oLEAW7un45tOAJ5QdfdWXwd63h8Vb8ICYgB1+8Ev5dwerBis9SOtQ5VJL3Go2rDXEbALCCR1IjntHr+tE+ErlsNy9rT3VQL95bkGOe0GfORprI9/Or3D//AHdyJAhoB3AiR+dOXQ49mjTYelOpF2HpS1myhwpKUUlWISh/GT4U/vF/WiFUOLjS3/eL+RqEMC8QQlhqIkyD6JAn3mnYJMqiOsnTlJ8/TrTeJvDKOrH5KDHyNSYA+EE8gPzzEfKtl0ZvsspqSP8Am/8AKpkGnxqJR+m/qtOZjpp+H5HWmIlUfr+ZqRF2pltoHv8AzYiglztKVxC20stctklC6EE97uFC7QIIJJEGkAQucWXOyIpcp7RBUKp5gkncVds3SYzoyE9YI9JBPzrzrC4wWrT2WPiZ3t3Gg+H2hmYgHcwZPUedbHh9+5csWmNweBSLmXxSQDB0BnUA7UmykgniLGkrpzYDTMB58mG4NSNbHVv8x/nS5s4UwYMGCOW+oPnFOJoAj7kDm3+c/wA6RlAGrGOZzH3c6e5qO4hIP+GPUEf7UCIrdtV259Z19Sd6UsBzioHty0+MakyGG7AA6e6kezsZuAidiCdYn8vzpgNx9lbq+2YCuIBGpZcsHnpII868/wCJfb4e3bVCbmRMrKANVA++xABmCcpLaT5VtWxgFxR3j3CZibRkbCGhdpkyem9SO1u4l200poASFOkgRlaInYQNpHWs5xTab8FxdWC+F4l7ifbrlv28q3V84zBx/ZMk/EUWwqRYcRBgj5edDMXgXt4m4S4uC5bUR7LIqZoXTQ+0TrGg+JPCycO+kan86qXQlhmjXYUtItLWbKHCkpRSVYhKpcU/o/3x/C1XapcT+5++P4WqEMCcagMp8m8t4FS2VItnrDfJYH51Hx1/Fb8ww+Y/n/zlFZxJIyzqBqI6kRuRy9K2j0Zvsvh456a/I6U03Rp5jlVXvDzEbjfmTpPukxrUmeY1jnqOQ1667CmIDdq+1H1VFS2ofEXP2ab6Akl2H4RrpzPvrN9mOJ3rlu5avHLiMzXLbEbtmzjbo0iOlT8FUYzHX8SRKI3dpvoLYjQj8RZjvV/thgl7o3hobZzaaE9YPI9D1iqSJb8Go4ndt92t8rmS6qgrEyX2HmSSBHXzqdEuXLYV7aoDl/pDmEGfFAiYHU86y+A4oDwu293MbaX0D5RLG2boI09TsOQrX8Px9u8me26uvVTME8vI+VZ0a2XCenlTenvqu+KVZA1iZiTHLXp6VSTG3XyG0g7sxNxpUQ2gygeJ+XQeYoEEr1wKGYnQLJ9N/wCVDTj3Kllt6GGEkyQT7Xs5Y570l2by925CkgbGQSp3APp60mGOmWNhmIzHQoMpX2Y6CfOlY0ivxLjSW7TXWzd2BmgCGkMIXf8AFpQXs72rfF3HtkKoCd4sEyBmI357rQv6QbwTDraWczuXYcht4V8pPxFJ2Cwht2rl4iO8MAxP2aAifTNPwFX4J8mvv3iqM/NVY6DXQSIGx0+dZrhOOt3rwS2/e5T3hBLZQDHtZl1ObptrWgu4xsuYQLaxmuFZBMzC+IaHaRMTpWQ4FeRcdiGJVM8ZVD6MQZIUwJOYzHKobLSLPa3jt+0SttbawQdNc2UifCRCqWDCd61/AcYl/CG6nsuMwHTkQehBFYPtFfW3dxLETAVdTucnIRpv8jWq7DWO64cqHfKGPkbhzEfOpTtFyhVP3NwtLSLtS1LJHCkpRSVYhKpcT/o/3x+TVdqpxAex++PyNQhmd7T3yrW4iSrb7CCI9OetC1xGUCSZIgnlJ6c+c/8Aandr7pF+2Jj7Nteni3oNcvEETv8ACto9Gcuwp9cbrMz1E+fkOVCuPY64q5LRm7dORAAdm0Zx/ZUSZ6xQfi3Frrv3Vj9p94yYA5b8+eugo9wPhDW75u3LhuXMoUsR7InZV2UHyiN9Zq6JbLlnDLhbVsLoUgGBIYcxE+Lc7GR5jSiOLtrfssBqHXTny/PyqzcsK24nQyJMGd5GxrJ4XiCWC6TltEsecIZJzASDlOxHLTzNUQV1um5he4sozOXW5dXMFW33bM1wEnSM0AT1q5w5y+UWw2HzeHvQYLMJIVOT6AnMZGh35RpwjDWEa7ebwN4sgJCuI8HgB8b6/E8qW/aOLCEtctosFLVuBEaA3XMgHfRJ058qzk1HLNIpywjRYbitiznwzl74ZS5APePMhWzEQdSR6a8qZwXtCyWe7vI7sFGXUHMDurPsMu0nUjrQvC8HtoD4FUkRKzmOsmbhOdtfMVBxHDG1bNy0zZ1IAzuWUgnXNM8p1rDmg3RtxTSsu43G3bpMM4yyuYKygAgBsump0ylySTrAFEOGXrn1ZbTa3blm66tM6KTlDDm0EVlG433lnKQNWLFRckAEARAG5gc/Si/DOJoL1hlW6yotwOFtFoDqAvsA9BvWtEGJ4kz3GQFmYeFFJliugzEAanUsY8q3+HNtVVUKtaVVChQDKADQaiZEfGsTwNycSWGgE6GZ11afCSIGnL3UWwHE1w+FtAhrtxnuBEEAn7YrvsAOvnVMlIOcS4jcvBTHd2lYFk5nIZAYECBPJem5mhdngvercZNfGVyO2YPCzE/daQdfM+52B7Q2b0I1t7NyfCtwCHbYhSCQCI5gE0T4AxWy7Zf6S60ddW0qJdGkG0wBgezr3CyurKolvFOrHRZkmQu+/IVueCXM2FzzuqTyggwR7iKxvEePY3DMTesB1KlgqgrlEa+IzI93Stb2ZxK3cCXUMoYucrbg52kGPMGoSpDlJyds167ClpF2paTEOFJSikqxCVVx59j97/SatVS4idbf7x/hNQhmJ7aKe/TmCh5DkW2+VBcQxiY2A+Q59aKfSBbvG8oskj7KSAV11bbNqDpyEnlMVlFxTPhrrNI8LBTtmGTeYGbXMJ51rB4ozkgt2JwucPfZQC5ZhoNZPh18lgVsLSxPmZ/KhfZzDi1YQAAaLp6gUWFbGTKPEuOJY8Jl7hiLaCWgzr5DzNY/FcIvYwszhbCsZgeNzvz86bx67cs3/rKBTm7wQ0xpcCaRrMAadJqxgeOXSDn7pGHkY16FnGvurn1pTXpOjRjB9hTCcHRcpILZRCljMDoo2X3USRaAHjjTBe17h/8A1qUcVucjZ1/5P7WuFqT7Z2Kl0g1mjc1KtoMUBAIzro2x8Q3rJYnimMEm3YS4onxAOQY3ggkR76s8M45dNtLwCXJYKtpVIZrswqZmeB4o1jbWrjozuyZasOgh2u4bZCtcspbt3UvBQyD2reQMc3XXTXatB2bsMlm0WCZFW28A65m1YkDQnWZPuisJxHiOPS1du4rClbF05W8HiUq2cNA1A0I8Wh0jlWp4hj2w2HKWdbi27AznUZ8Q+UHKdAOpI2WuynRygr6TuHNZvpfsiDdzKwUHVxqjZRuSNCRvFM4Fge7xdlsuiW+6MrMRBziRrpJ+PWh/aLgV/CYf6wb7PiVuLmZLjMFmQGIZYJJPQQKt9m+NrfWy10lSSUuTAXMAwkdATt89qfgnplrtnwtDcwl1T47l1ZnQHIc5uSNjlmdNZoxwvChMPqCwlyRMaEkka1Zu4JLhAdkKW1BLzmJ0OXKfZQbmAIoL2r4s2ANjuWN1XGqOoK5B+F0UQx21mo7VF/JY4xwlrtkd3mOUnwk5g4bxeHUeXrpVzsg5PDpYQW7wxtEuxAI5HyoJwjtX3l2yCrlWQ6qw8CbTlMAMvXU771rcIyGw/dDweIL7gZ331nWimlkLTeDR29h6CnU21sPQflTqlgOFJSikqxCUP4mfHZH9s/wGiFDuJD7Wx+838BqEMxn0gOyuuRgrMArH+yQ5ETpIYb+ZrEcTuZMIuX8NtYPmyqfdvXoXbcp4c+gUzIEkQG11EV5xxW9mtYUL997Z8/CCx2+FXp9smR6LwgfYWpEeBNN/uirqHU+78qr2dMq/2B8oFTINSesfrXSc5ke19rNh7TDlfurI83eAfKao9nmzG5GgJtrI56maOcet5uH3CAPDedtR0vsaC9nbmt0gSA1s7gaS3Uxt+tc+v6Do0PUgkeFBjvc91wjzqW9wuFkPdEeL9p8BtqNKkS/z8XuKcvU1JfxEoQAZYFdSvnH3vOvOTZ3tII2L/hcEsQhuMVB5QJUjbmD76zPCeHLhlt271u4XBW4coMyIOZWBiVC+um1S8Z4hcDZLcJBJLCATpO+ssOWlEuBY27fvN3plbSCBAADNLARtIXNPLXYV6EYtRs4pyTlRa7Vhr+FZFA72+yIvi9sKQSQSAfZExtpzoJwvtLbuI1vEsFY5UPg8IRLFxRMaSHYaDWtL2hwpv2HtgqCPGGCgMGQZlaf3p1rE4Dg2GyJfIuMsQyZvvgxB8I0z6R0ojOCX1fYmSk39P3NPxjEHFYJ7diGa6qBIOrG2y9CTEAzPMGsrw7hwAUCWHe3GeNQpAy5APeD5z51seBcUtKPq9tDZtycoWCWLfdBJ8Mcjr7qG9rb1nCvntko5AN2yiyogaNP3Wj47xSTrovbGTqQM4JZtW8TftuWW2yAxMAQQSTv5e4k0V7W2Ft4GLTMArrJaXdwxUzLSwgEfGo7GDtYjEWrgMlQslTItuVLIzECBpm+UxpOp4jhbDqQ4Vs28atpBgmTGunSaeXkTSVpZMFwtLNprdyyzMptqqgrOWYIlp1JbNtzNb7gSzhm1n2/1rC2L6HE3cOU7pJJEREAgBgJABOjEcjW+4bY7vDOMwfQ+IaAzr1PXrTk21klKmaG3sPQU6mrsPSnVmyhwpKUUlWI6hfFD9rY9X/gNFKE8V/bWP8f8NQhmF+k0XGS4NBahcxkAr4jJOk5YPWsSAPrtiyg8PekgCNPAggDbkT6k1uO2mN04hbIMC0jA+dzMmX4gH31k+y2Gb65h3eAgQhDvmfNqI3B1iT0qtK7ZM+jf2/bT9xvzFTgwY8ifgRUR3tH1+Yp9xf2jdFIHwnX3102c5RsKLuBucwxvH1+1Y1mezVoHNIkN3JneZzHXlvyrUdmmnBKPK5/G1ZDsxdP24mCriJGba44CwuvSsNf0HRoeo1Aw4nQL/kFR4qyuVhA0WdFA3n+VRLcPPU/uXBUOJvnLG06ao8c+orzkd7BXa6+FzyoJLCCSRBKyNvIEe+rPAMUyAiWzqZuIWPjDKNTJgkroCOnKp8fg0vuysCQCNddDAgADc1PhOy7KzXndlJ8OUIACgHONjPPSu+avTVHLpSS1HuWDU2zKBlGYOhiOY0+cV5xwrGG9iMRZAKqXOS2v3wWZWgdQBM8orQ9o7fdWVtpi3VjcBW2oKkKQc0tPqfjpWawGAvNe73DyDb0tkHKWJ8LayORjzOnWpSVUyXh4COJulQ0wWUnMB1Egx7xyoPh8Uz4a8z88+syees/KpGF1GC3rbspkBgrK07kEEeIgdPhVLHBLVhlW5KMSAAwMTqRpvzGtKK8Db8hr6MLpK4pJIkWGEfvOD+Yrb8Zxnc22uD+iBJ9Mun5ivPfovVmv3Mp0FoAjrJMH3EL/AJjW57ZXkt4S8W++hA5akCB/tXZq+rBywvaeXcQ409673rnWRHQRHL3a9ZNeu8AxGfAO0RM6dNAf1rxDDYcuyIPvMBvynX9a9t4DbP1O6PNv0qv5PSQv46y2bNNh6U6kTYelLXEzpHCkpRSVYhKF8TWb1j/7n5CilDOJn7az6P8AkKhDPMu3OHuNib2UAi53NuJMju89wN0iRBnTWq3BXKroIe2WIJ3EgMDHQhiDyMEVd7bs64lLiCfEwAG5ZYuKPUjOo9aqX+GM9stYuOO8SQxYrtlMCPZWAZXrERrVp0S1ZosLxq2QguA2yum0rppoVny+NR8a7RYZbDlb9tiVYAIwY9JjlHnQEcNvsoLXUzECZWBP+WOQrJ43hLYbGqG8QaO8ZQcsXNH5DTntWqmmRsLljjuKeyRYui1YtNBMAuxdidiJI8U8tqJdmzAPiLMXtkk7nxnWhXDuGfV8Q6XSVstKyGykQZR2B+7PhnzrQLZS0xVCxDBGDC4oM5jEFzBrLWdxo10lUg8i8h167bVFjLAyPB2RiDPPWmWX0EXHGUbB7Xz0mq2JvE6M7wdPbsxB91cWxI69wXzlUV7ayyue8YTKqQvtqRqsc110PnT0S8FF/EE9yzABQ8ZPFALRAOvQxrzof2f4uLeKzMZt3fs7iyGAGgDGNIGk68zRftjaFnAWUymC3snXKYZwTP4THwrsSwjkfZR47hjirSsXNtkJa3bYDK8jJJJ1kAk7c6s4XhRyW1AFtEUAgAF2bQliTIEnWNaG2eLq4sXbpXZ1/deQASJ2MGD5j3Vb5xF1+7vXb9nvD9m1rKEyjUhp1Dfp6RWOZOui8JWFu0ODt9ywNyGlcsuBDBhBHORWDx/De/V2M99a0IgajU5vCBJPv1q+3ZNkjK63DIADqJLfdmJk761pLPY5gqt34W8Qc/hJUg6ySTOYGPF8etaqDj08jhqRbqXRmOxBGCa5dxBygrA5lhAMLG8mNugod2p7SvinJaRbGiW5kAdT1Y1sMXg2uYYYfITDRnC+FJeGKtG45R1HnKL9H+GB8UtAmS7cuuoBHuFdenqKOWsnHq6bk6TwYnsvam8jEEDWD5kGD8Aa9i4KP/CP6trHmKwnEcVYVEs4YScwd7i7CAQiL6TJ9QK2HZ2+TgTmOoJ39Qaz1JuXZpCG3o3ArqQUtc7NBwpKUUlWIShXE/29n925/porQriYm/Z9Ln+moQzI8Zwi3muoyyrN/wCYbEdCNCKytrhOKsnLbYgh59oC2875lZiZOhMACTtOtbjGMA7iNZPL0/Wqwv6bGfIfzpNgDu8u/wBUI21uLy936UH43evNcGfDEoyFSLTZoMn2tpBEfDzo/wB4SxDLtEaaflNKjQZg6+Xw51SlQUea3eM3VuFbt17MKFi5aDSBPtjedd1nT41e4BhbBa6GZb4gETb9icxIURpJjbpW7xNoOZa3mOxJRTpp1moRhbckpYgjT2QJ1jqJ1onK1Q4qnYIbAYeCBat9NUHWdyKhfhmGG9u1qeSDX0Eaf7UdSx0s8vTXyBNVMRhix1tGDoRmiDO4132rDa/c13r2GcBwFsHKohGc5giz4QBJhdQPPlvV7tBxJcXeMsj2sk2lG4UsVe42umaBEx4SOpoG/Brlq6btkXSrIy3UN0AssgwurdNucRzorZ4fhsUe8K52kzmIBnzymIrqi8GD7BP/AF2wuJQsmbDiVc+yVznISCOQbKRMbE66GtcuGzNfw99pb2sPenYAB0Bj7xiZ5hT0rIdoOFYi6GsWsNbW0Ncy5ZYLqBMyPSKsdmON2rumMYMlnDgqJy953LDKlyd2B5DRhvtTpPIrCnZbEJmDXHPe3IZVIaAuklfDlOvSat9s8TltpaDZTdbLm5qqmWaBrt+dZ1+LXOJRftpbw4tQAM0S+pEmPZjSBE16BwfAqLTYjEaMbZ1YEZLcSSAdQTufcOVOxUV7VtUVRbgJ4YjY5dS0+en51V4jqrL/AFsgwdckZTHMTPLzoV2MxRbD9033G8Jg6W2JKKSfvBYnoCKg4jj1Z2YN0CgclBjlzMzQIz+P7LWrS5rZdSZgK20CQdQTvymtl2NYtwwM0kmZnXWQDWSxnEMwYzOsA7+R61sexaRw0/vPv6j+VKXQ0b5aWkFLWTLHCkpRSVYhKD8XuRes/uv/AKaMUD45+2tfuv8AmtQhmexGJAdgWEkkjXzqucagMZl2HMdfWsD2zxIGLuK52AyyNI3ImDzPyoIL1se1AAOhCRM/p5nnWnHZO49VtY5GMhk66MNoqycfbLZRcSQJIzgkAz5+VeYYPtFbtnUrMDe3p6TRNO21uAMis28C3GnlJ3/5FHGG42lzi1gOqG6gdjoMwJOkn0ECnJjrUEi5bieTD8X/AHrL4ftPhmMZYPMFIjy2oph+MYZhIKz0gEz6RpScB2FVxluNHQSNs46z8abcxdsSS6CMs+IafE6VRTjOGInOg9R7qsnHWTADKZEiBOnXSp4x7hcTxayFnvUjxR4hB0InfSvOeEfWAQ1lbuc6FgCQR0ieXlFeiC/aMHMnvirlvFoRoy/EVUVtE2D+EY3EkAXrRkD2oidOnUGpU7N4UMXFrxNJIzGNfKdPd5URRgdtffXO1OxHnt57+Axdz6vacnPmtlQShRh7NwaggH3jWIra8c7QnFW17oF7bKDcABALaRYmNRm9o89BtNWWveY+NRrjFnca9Nfyp2Bj0sY0uz20ZS4KtyWG02O0eVMbs9i9yU9BA05wRzrZXuJW1BLGI8qGYztHbUHKpc8gOfXXyp2wAtjs9e8RPmZmZMdPWtp2X8PDwIjxEQfNhWIxXaS40gHu9NiCNSDsdII8/wBK1/ZZ5wCayZ1MzJz6686UgR6IKWkFLWTKHCkpRSVYhKA9oDF21+6/5rR6gHaW05e0y23cAODlExMRNQhmY4n2VsXXNxkV2bfMTt0Gug2qOz2Lw0+KzbI5RJPlM0cW7c/+Xvf5B/OpQ13+ou/AfzqshgztvsnhB/RCJOmUH8xUqdkcCde5QH+7B9Pu+lHD3p3sXf8AKP51wW5/U3dP7P8AvRbDBnbnZTBpdCdwCSjuDlWIQoDpG/iHzq5guAYJwMqCSM0ZYjlrpyNE3w7lg3dXJAKjw8miRvzgfCpcPbdPZs3B/h/3pZHgBDheHdCSGBGb7PKCQViQfBpEj4iJmpTwTB/iMADpsdtl/wBxRf6pMzZuazJymdQBvPQL8KecCIjuG6exymaMhgFWuDYdQGZeZHi8WxI3I5xScRwdiyqubSksCYgA6KXI9nU6UYbDZl1s3NyYKned6ZicH3igNYdlGgBE6EZTInXTTWjIYBV7h9gM8WyCi5iVYAwQW2HmI94qMYezmQRcGcKZzAgB2CrynVjEcqMphN/sLmog6HUAECdddCfjUr2Jy/YXCViPDtG255UZAzaLh4khwJIzFpjws35KdvKr+D4PZe2jZXWVByltVkbGOetX14eAQVw7gjbSeo18WujN8als2LgY/ZNBA+UxufWjIsFA9nMP+Ae/X8xSf+juG1i2uu+g10jpRBkv8rPXWRp05+tNKX4/Y6/vD+dGQwVbPZPCbm0vqf8AnyqS7gls28tsQuYED1YaVYJxB3skehB/Wq72cQ0BrR3XXlowk76U8gauurq6pYDhSUopKsQldXV1ZjOqjf4pbW4bZLZ1UOQEY+EkgHQdQfhV6spxO8Prtwd/3J+rKuaB7XeXDEkaEAg6EHWizTThvdBy9xW0rIpJzXFLIArGVESdB5j40jcXshLlzN4bft6GUgScyxI012oPjuIW/rmDctCG1f1Ij2u7yz0mDE1YwuG7zF3roX7JrKWiSI70hnJMcwoMTzzHpTst6aSTdrF/3VF88ZsglcxzAISMjbXTltnbWTpp0NPucVtLbuXGaEtZg7EEAZfa5ax5Vle5u2riHumf6s3czv3iXCO4I65CRJO0saL4qxPdYVWSYa5czKWDdQQCPads2/KlbHLSgmqC2OxyWlDuYUlVBALasYUaA7kge+m2eJW2DlWnu9HEGV0nVYnbWso+K/8AV62neblm9ZtFt8wtX0i55goM3TeiODu922KF/wDaOC4uRCXbYWEy8gVGhXrrzosOCl83/gVs8ZssEYMQtyMjMrKGzezBYASelX3cAEnYa7Tt6VjA4v8ACkw9rxXXsJbAgzbfKBmbmmUiZ8uta+4cqHMdl1PoN6aZE9NRdfLRVwfGLN3Lkacy51GVgWUblZGvLbqKXCcXtXcmQk55ykowBIBJ1IjYH4UG7LYVTh8NdZj9laKhYgKSBnJ5zAqHsti0W3Zm+To691A0LPIbQA6AHU8jSsuWjH6qvH5/Bpji07zusw7zLny88sxPxqvf4zZRnV2I7sAucjQobYloiNDr5VnsXeYPbx2YFO+yZchzd0/2W+bUAxciNNa7i2a7exQskNNmyGT+sQG53iK3JspGvmKLY46C8/rumai/jEQqCdW9kAEkgbkActtagu8XtKjOxZQjBWlGkM0RpE6yNfOg2ExKriu/IIsXbFu2jEEd01tnL23B9gnMu/NY6VJ2nx9t8LeyNMNaGYCQT3iHwn70DX4+dO2StJblH3r9+wdw2LVyQsysSCpX2pjca7GrNC+FYlSzgXu+J8UwPCIAyyoA3BPxonQZSW10LXVk+OviQ11LStFxlGfxZVXLEACdZ3IFH+Dq4tKLk5tdxByycs6nWI51nHUuTVFS06ipWXhXUopK3RkdXU6up8YWNpIqSuo4wsjiky1JXUcYDIpMtSUtHGFkWWlipKSjjAZFdFSV1HGFkcV0VJXUbPkLI4roqSuo4wIstKBUldRxhZHFdFSUlHGFjIroqSuo4wsYK6n11Og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143"/>
            <a:endParaRPr lang="en-US">
              <a:solidFill>
                <a:srgbClr val="000000"/>
              </a:solidFill>
            </a:endParaRPr>
          </a:p>
        </p:txBody>
      </p:sp>
      <p:pic>
        <p:nvPicPr>
          <p:cNvPr id="3076" name="Picture 4" descr="http://mmsdamps.files.wordpress.com/2009/10/reform18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21" y="1085851"/>
            <a:ext cx="2130425" cy="33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49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060" y="3155323"/>
            <a:ext cx="1492879" cy="1009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sz="quarter" idx="13"/>
          </p:nvPr>
        </p:nvSpPr>
        <p:spPr>
          <a:xfrm>
            <a:off x="304800" y="971550"/>
            <a:ext cx="8229600" cy="3257550"/>
          </a:xfrm>
        </p:spPr>
        <p:txBody>
          <a:bodyPr/>
          <a:lstStyle/>
          <a:p>
            <a:pPr marL="0" indent="0">
              <a:buNone/>
            </a:pPr>
            <a:r>
              <a:rPr lang="en-US" sz="1800" dirty="0" smtClean="0"/>
              <a:t>No one knows with certainty the impact of new rules, but…</a:t>
            </a:r>
          </a:p>
          <a:p>
            <a:pPr marL="0" indent="0" algn="ctr">
              <a:spcBef>
                <a:spcPts val="0"/>
              </a:spcBef>
              <a:buNone/>
            </a:pPr>
            <a:r>
              <a:rPr lang="en-US" sz="2000" b="1" i="1" dirty="0" smtClean="0">
                <a:solidFill>
                  <a:srgbClr val="C00000"/>
                </a:solidFill>
              </a:rPr>
              <a:t>FCC Order expected prior to start of 2014-15 school year; </a:t>
            </a:r>
          </a:p>
          <a:p>
            <a:pPr marL="0" indent="0" algn="ctr">
              <a:spcBef>
                <a:spcPts val="0"/>
              </a:spcBef>
              <a:buNone/>
            </a:pPr>
            <a:r>
              <a:rPr lang="en-US" sz="2000" b="1" i="1" dirty="0" smtClean="0">
                <a:solidFill>
                  <a:srgbClr val="C00000"/>
                </a:solidFill>
              </a:rPr>
              <a:t>new E-Rate program rules effective 7/1/2015.</a:t>
            </a:r>
          </a:p>
          <a:p>
            <a:endParaRPr lang="en-US" sz="1400" dirty="0" smtClean="0"/>
          </a:p>
          <a:p>
            <a:r>
              <a:rPr lang="en-US" sz="1400" dirty="0" smtClean="0"/>
              <a:t>“</a:t>
            </a:r>
            <a:r>
              <a:rPr lang="en-US" sz="1400" dirty="0"/>
              <a:t>Additional” $2 billion may help bridge gap </a:t>
            </a:r>
            <a:r>
              <a:rPr lang="en-US" sz="1400" dirty="0" smtClean="0"/>
              <a:t>in 2014 or held back to jumpstart 2015/2016</a:t>
            </a:r>
            <a:endParaRPr lang="en-US" sz="1400" dirty="0"/>
          </a:p>
          <a:p>
            <a:r>
              <a:rPr lang="en-US" sz="1400" dirty="0" smtClean="0"/>
              <a:t>More focused Eligible Services most relevant to digital learning:</a:t>
            </a:r>
          </a:p>
          <a:p>
            <a:pPr lvl="1">
              <a:buFont typeface="Courier New" panose="02070309020205020404" pitchFamily="49" charset="0"/>
              <a:buChar char="o"/>
            </a:pPr>
            <a:r>
              <a:rPr lang="en-US" sz="1400" i="1" dirty="0" smtClean="0">
                <a:solidFill>
                  <a:srgbClr val="002060"/>
                </a:solidFill>
              </a:rPr>
              <a:t>Renewed availability of funding for internal connections across full discount matrix</a:t>
            </a:r>
          </a:p>
          <a:p>
            <a:pPr lvl="1">
              <a:buFont typeface="Courier New" panose="02070309020205020404" pitchFamily="49" charset="0"/>
              <a:buChar char="o"/>
            </a:pPr>
            <a:r>
              <a:rPr lang="en-US" sz="1400" i="1" dirty="0" smtClean="0">
                <a:solidFill>
                  <a:srgbClr val="002060"/>
                </a:solidFill>
              </a:rPr>
              <a:t>Restricted/phased out funding for voice services and ancillary telecom services and equipment</a:t>
            </a:r>
          </a:p>
          <a:p>
            <a:r>
              <a:rPr lang="en-US" sz="1400" dirty="0" smtClean="0"/>
              <a:t>Sensitivity to needs of small/rural school systems</a:t>
            </a:r>
          </a:p>
          <a:p>
            <a:r>
              <a:rPr lang="en-US" sz="1400" dirty="0" smtClean="0"/>
              <a:t>Simpler filing process, more liberal program regulations designed to ease burden on applicants</a:t>
            </a:r>
          </a:p>
          <a:p>
            <a:endParaRPr lang="en-US" sz="1600" dirty="0" smtClean="0"/>
          </a:p>
          <a:p>
            <a:endParaRPr lang="en-US" sz="1600" dirty="0"/>
          </a:p>
        </p:txBody>
      </p:sp>
      <p:sp>
        <p:nvSpPr>
          <p:cNvPr id="4" name="Text Placeholder 3"/>
          <p:cNvSpPr>
            <a:spLocks noGrp="1"/>
          </p:cNvSpPr>
          <p:nvPr>
            <p:ph type="body" sz="quarter" idx="12"/>
          </p:nvPr>
        </p:nvSpPr>
        <p:spPr>
          <a:xfrm>
            <a:off x="307784" y="198046"/>
            <a:ext cx="8692870" cy="773504"/>
          </a:xfrm>
        </p:spPr>
        <p:txBody>
          <a:bodyPr/>
          <a:lstStyle/>
          <a:p>
            <a:pPr algn="l">
              <a:spcBef>
                <a:spcPts val="0"/>
              </a:spcBef>
            </a:pPr>
            <a:r>
              <a:rPr lang="en-US" sz="2800" dirty="0" smtClean="0">
                <a:solidFill>
                  <a:srgbClr val="0070C0"/>
                </a:solidFill>
              </a:rPr>
              <a:t>E-Rate Modernization – </a:t>
            </a:r>
          </a:p>
          <a:p>
            <a:pPr algn="l">
              <a:spcBef>
                <a:spcPts val="0"/>
              </a:spcBef>
            </a:pPr>
            <a:r>
              <a:rPr lang="en-US" sz="2400" dirty="0" smtClean="0">
                <a:solidFill>
                  <a:srgbClr val="C00000"/>
                </a:solidFill>
              </a:rPr>
              <a:t>What </a:t>
            </a:r>
            <a:r>
              <a:rPr lang="en-US" sz="2400" i="1" dirty="0" smtClean="0">
                <a:solidFill>
                  <a:srgbClr val="C00000"/>
                </a:solidFill>
              </a:rPr>
              <a:t>Could</a:t>
            </a:r>
            <a:r>
              <a:rPr lang="en-US" sz="2400" dirty="0" smtClean="0">
                <a:solidFill>
                  <a:srgbClr val="C00000"/>
                </a:solidFill>
              </a:rPr>
              <a:t> It Mean For Smaller/Rural/Independent K-12?</a:t>
            </a:r>
            <a:endParaRPr lang="en-US" sz="2400" dirty="0">
              <a:solidFill>
                <a:srgbClr val="C00000"/>
              </a:solidFill>
            </a:endParaRPr>
          </a:p>
        </p:txBody>
      </p:sp>
      <p:sp>
        <p:nvSpPr>
          <p:cNvPr id="7" name="Rectangle 6"/>
          <p:cNvSpPr/>
          <p:nvPr/>
        </p:nvSpPr>
        <p:spPr>
          <a:xfrm>
            <a:off x="1143000" y="1371600"/>
            <a:ext cx="6629400" cy="571500"/>
          </a:xfrm>
          <a:prstGeom prst="rect">
            <a:avLst/>
          </a:prstGeom>
          <a:no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srgbClr val="FFFFFF"/>
              </a:solidFill>
            </a:endParaRPr>
          </a:p>
        </p:txBody>
      </p:sp>
      <p:sp>
        <p:nvSpPr>
          <p:cNvPr id="6" name="Rectangle 5"/>
          <p:cNvSpPr/>
          <p:nvPr/>
        </p:nvSpPr>
        <p:spPr>
          <a:xfrm>
            <a:off x="10896600" y="971550"/>
            <a:ext cx="914400" cy="685800"/>
          </a:xfrm>
          <a:prstGeom prst="rect">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srgbClr val="FFFFFF"/>
              </a:solidFill>
            </a:endParaRPr>
          </a:p>
        </p:txBody>
      </p:sp>
      <p:sp>
        <p:nvSpPr>
          <p:cNvPr id="9" name="Rectangle 8"/>
          <p:cNvSpPr/>
          <p:nvPr/>
        </p:nvSpPr>
        <p:spPr>
          <a:xfrm>
            <a:off x="1143000" y="1371600"/>
            <a:ext cx="6705600" cy="571500"/>
          </a:xfrm>
          <a:prstGeom prst="rect">
            <a:avLst/>
          </a:prstGeom>
          <a:no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srgbClr val="FFFFFF"/>
              </a:solidFill>
            </a:endParaRPr>
          </a:p>
        </p:txBody>
      </p:sp>
      <p:sp>
        <p:nvSpPr>
          <p:cNvPr id="10" name="Rectangle 9"/>
          <p:cNvSpPr/>
          <p:nvPr/>
        </p:nvSpPr>
        <p:spPr>
          <a:xfrm>
            <a:off x="1066800" y="1371600"/>
            <a:ext cx="6781800" cy="484360"/>
          </a:xfrm>
          <a:prstGeom prst="rect">
            <a:avLst/>
          </a:prstGeom>
          <a:no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srgbClr val="FFFFFF"/>
              </a:solidFill>
            </a:endParaRPr>
          </a:p>
        </p:txBody>
      </p:sp>
      <p:sp>
        <p:nvSpPr>
          <p:cNvPr id="11" name="Rectangle 10"/>
          <p:cNvSpPr/>
          <p:nvPr/>
        </p:nvSpPr>
        <p:spPr>
          <a:xfrm>
            <a:off x="723900" y="1268900"/>
            <a:ext cx="7467600" cy="674200"/>
          </a:xfrm>
          <a:prstGeom prst="rect">
            <a:avLst/>
          </a:prstGeom>
          <a:noFill/>
          <a:ln w="28575">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srgbClr val="FFFFFF"/>
              </a:solidFill>
            </a:endParaRPr>
          </a:p>
        </p:txBody>
      </p:sp>
    </p:spTree>
    <p:extLst>
      <p:ext uri="{BB962C8B-B14F-4D97-AF65-F5344CB8AC3E}">
        <p14:creationId xmlns:p14="http://schemas.microsoft.com/office/powerpoint/2010/main" val="598137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Grant Strategy with Cisco	</a:t>
            </a:r>
            <a:endParaRPr lang="en-US" dirty="0"/>
          </a:p>
        </p:txBody>
      </p:sp>
      <p:sp>
        <p:nvSpPr>
          <p:cNvPr id="8" name="Subtitle 7"/>
          <p:cNvSpPr>
            <a:spLocks noGrp="1"/>
          </p:cNvSpPr>
          <p:nvPr>
            <p:ph type="subTitle" idx="1"/>
          </p:nvPr>
        </p:nvSpPr>
        <p:spPr/>
        <p:txBody>
          <a:bodyPr/>
          <a:lstStyle/>
          <a:p>
            <a:r>
              <a:rPr lang="en-US" dirty="0" smtClean="0"/>
              <a:t>Jen Messinger</a:t>
            </a:r>
            <a:endParaRPr lang="en-US" dirty="0"/>
          </a:p>
        </p:txBody>
      </p:sp>
      <p:sp>
        <p:nvSpPr>
          <p:cNvPr id="9" name="Text Placeholder 8"/>
          <p:cNvSpPr>
            <a:spLocks noGrp="1"/>
          </p:cNvSpPr>
          <p:nvPr>
            <p:ph type="body" sz="quarter" idx="10"/>
          </p:nvPr>
        </p:nvSpPr>
        <p:spPr/>
        <p:txBody>
          <a:bodyPr/>
          <a:lstStyle/>
          <a:p>
            <a:r>
              <a:rPr lang="en-US" dirty="0" smtClean="0"/>
              <a:t>National Commercial Grant Manager</a:t>
            </a:r>
            <a:endParaRPr lang="en-US" dirty="0"/>
          </a:p>
        </p:txBody>
      </p:sp>
      <p:sp>
        <p:nvSpPr>
          <p:cNvPr id="10" name="Text Placeholder 9"/>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654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3" y="143342"/>
            <a:ext cx="8588861" cy="361639"/>
          </a:xfrm>
        </p:spPr>
        <p:txBody>
          <a:bodyPr/>
          <a:lstStyle/>
          <a:p>
            <a:pPr algn="ctr"/>
            <a:r>
              <a:rPr lang="en-US" dirty="0" smtClean="0"/>
              <a:t>‘GRANTS’ MODEL</a:t>
            </a:r>
            <a:endParaRPr lang="en-US" dirty="0"/>
          </a:p>
        </p:txBody>
      </p:sp>
      <p:sp>
        <p:nvSpPr>
          <p:cNvPr id="7" name="TextBox 6"/>
          <p:cNvSpPr txBox="1"/>
          <p:nvPr/>
        </p:nvSpPr>
        <p:spPr>
          <a:xfrm>
            <a:off x="229702" y="1089212"/>
            <a:ext cx="8470544" cy="3293209"/>
          </a:xfrm>
          <a:prstGeom prst="rect">
            <a:avLst/>
          </a:prstGeom>
          <a:noFill/>
        </p:spPr>
        <p:txBody>
          <a:bodyPr wrap="square" rtlCol="0">
            <a:spAutoFit/>
          </a:bodyPr>
          <a:lstStyle/>
          <a:p>
            <a:endParaRPr lang="en-US" sz="2000" dirty="0"/>
          </a:p>
          <a:p>
            <a:pPr marL="285750" indent="-285750">
              <a:buFont typeface="Arial" pitchFamily="34" charset="0"/>
              <a:buChar char="•"/>
            </a:pPr>
            <a:endParaRPr lang="en-US" sz="2000" dirty="0" smtClean="0"/>
          </a:p>
          <a:p>
            <a:pPr marL="285750" indent="-285750">
              <a:buFont typeface="Arial" pitchFamily="34" charset="0"/>
              <a:buChar char="•"/>
            </a:pPr>
            <a:endParaRPr lang="en-US" sz="2000" dirty="0"/>
          </a:p>
          <a:p>
            <a:pPr marL="285750" indent="-285750">
              <a:buFont typeface="Arial" pitchFamily="34" charset="0"/>
              <a:buChar char="•"/>
            </a:pPr>
            <a:endParaRPr lang="en-US" sz="2000" dirty="0" smtClean="0"/>
          </a:p>
          <a:p>
            <a:pPr marL="285750" indent="-285750">
              <a:buFont typeface="Arial" pitchFamily="34" charset="0"/>
              <a:buChar char="•"/>
            </a:pPr>
            <a:endParaRPr lang="en-US" sz="2000" dirty="0"/>
          </a:p>
          <a:p>
            <a:pPr marL="285750" indent="-285750">
              <a:buFont typeface="Arial" pitchFamily="34" charset="0"/>
              <a:buChar char="•"/>
            </a:pPr>
            <a:endParaRPr lang="en-US" dirty="0" smtClean="0"/>
          </a:p>
          <a:p>
            <a:pPr marL="285750" indent="-285750">
              <a:buFont typeface="Arial" pitchFamily="34" charset="0"/>
              <a:buChar char="•"/>
            </a:pPr>
            <a:endParaRPr lang="en-US" dirty="0"/>
          </a:p>
          <a:p>
            <a:pPr marL="285750" indent="-285750">
              <a:buFont typeface="Arial" pitchFamily="34" charset="0"/>
              <a:buChar char="•"/>
            </a:pPr>
            <a:endParaRPr lang="en-US" dirty="0" smtClean="0"/>
          </a:p>
          <a:p>
            <a:pPr marL="285750" indent="-285750">
              <a:buFont typeface="Arial" pitchFamily="34" charset="0"/>
              <a:buChar char="•"/>
            </a:pPr>
            <a:endParaRPr lang="en-US" dirty="0"/>
          </a:p>
          <a:p>
            <a:pPr marL="285750" indent="-285750">
              <a:buFont typeface="Arial" pitchFamily="34" charset="0"/>
              <a:buChar char="•"/>
            </a:pPr>
            <a:endParaRPr lang="en-US" dirty="0" smtClean="0"/>
          </a:p>
          <a:p>
            <a:pPr marL="285750" indent="-285750">
              <a:buFont typeface="Arial" pitchFamily="34" charset="0"/>
              <a:buChar char="•"/>
            </a:pP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286028125"/>
              </p:ext>
            </p:extLst>
          </p:nvPr>
        </p:nvGraphicFramePr>
        <p:xfrm>
          <a:off x="210609" y="504980"/>
          <a:ext cx="8718238" cy="4264051"/>
        </p:xfrm>
        <a:graphic>
          <a:graphicData uri="http://schemas.openxmlformats.org/drawingml/2006/table">
            <a:tbl>
              <a:tblPr firstRow="1" bandRow="1">
                <a:tableStyleId>{5C22544A-7EE6-4342-B048-85BDC9FD1C3A}</a:tableStyleId>
              </a:tblPr>
              <a:tblGrid>
                <a:gridCol w="2532591"/>
                <a:gridCol w="6185647"/>
              </a:tblGrid>
              <a:tr h="474734">
                <a:tc>
                  <a:txBody>
                    <a:bodyPr/>
                    <a:lstStyle/>
                    <a:p>
                      <a:pPr marL="349250" indent="-349250" algn="l"/>
                      <a:r>
                        <a:rPr lang="en-US" sz="2700" b="1" baseline="0" dirty="0" smtClean="0">
                          <a:solidFill>
                            <a:schemeClr val="tx2"/>
                          </a:solidFill>
                          <a:effectLst/>
                        </a:rPr>
                        <a:t>G</a:t>
                      </a:r>
                      <a:r>
                        <a:rPr lang="en-US" sz="1500" b="0" baseline="0" dirty="0" smtClean="0">
                          <a:solidFill>
                            <a:schemeClr val="tx2"/>
                          </a:solidFill>
                          <a:effectLst/>
                        </a:rPr>
                        <a:t>enerate</a:t>
                      </a:r>
                      <a:r>
                        <a:rPr lang="en-US" sz="1500" b="0" baseline="0" dirty="0" smtClean="0">
                          <a:solidFill>
                            <a:schemeClr val="tx2"/>
                          </a:solidFill>
                          <a:effectLst>
                            <a:outerShdw blurRad="38100" dist="38100" dir="2700000" algn="tl">
                              <a:srgbClr val="000000">
                                <a:alpha val="43137"/>
                              </a:srgbClr>
                            </a:outerShdw>
                          </a:effectLst>
                        </a:rPr>
                        <a:t> </a:t>
                      </a:r>
                      <a:r>
                        <a:rPr lang="en-US" sz="1500" b="0" baseline="0" dirty="0" smtClean="0">
                          <a:solidFill>
                            <a:schemeClr val="tx2"/>
                          </a:solidFill>
                          <a:effectLst/>
                        </a:rPr>
                        <a:t>Conversations</a:t>
                      </a:r>
                    </a:p>
                  </a:txBody>
                  <a:tcPr marT="34290" marB="34290">
                    <a:solidFill>
                      <a:schemeClr val="bg1">
                        <a:lumMod val="95000"/>
                      </a:schemeClr>
                    </a:solidFill>
                  </a:tcPr>
                </a:tc>
                <a:tc>
                  <a:txBody>
                    <a:bodyPr/>
                    <a:lstStyle/>
                    <a:p>
                      <a:pPr marL="285750" indent="-285750">
                        <a:buFont typeface="Wingdings" pitchFamily="2" charset="2"/>
                        <a:buChar char="Ø"/>
                      </a:pPr>
                      <a:r>
                        <a:rPr lang="en-US" sz="1200" b="0" i="1" dirty="0" smtClean="0">
                          <a:solidFill>
                            <a:schemeClr val="accent2">
                              <a:lumMod val="75000"/>
                            </a:schemeClr>
                          </a:solidFill>
                        </a:rPr>
                        <a:t>Work</a:t>
                      </a:r>
                      <a:r>
                        <a:rPr lang="en-US" sz="1200" b="0" i="1" baseline="0" dirty="0" smtClean="0">
                          <a:solidFill>
                            <a:schemeClr val="accent2">
                              <a:lumMod val="75000"/>
                            </a:schemeClr>
                          </a:solidFill>
                        </a:rPr>
                        <a:t> with</a:t>
                      </a:r>
                      <a:r>
                        <a:rPr lang="en-US" sz="1200" b="0" i="1" dirty="0" smtClean="0">
                          <a:solidFill>
                            <a:schemeClr val="accent2">
                              <a:lumMod val="75000"/>
                            </a:schemeClr>
                          </a:solidFill>
                        </a:rPr>
                        <a:t> the Cisco Grants Strategy</a:t>
                      </a:r>
                      <a:r>
                        <a:rPr lang="en-US" sz="1200" b="0" i="1" baseline="0" dirty="0" smtClean="0">
                          <a:solidFill>
                            <a:schemeClr val="accent2">
                              <a:lumMod val="75000"/>
                            </a:schemeClr>
                          </a:solidFill>
                        </a:rPr>
                        <a:t> Team (GST) </a:t>
                      </a:r>
                      <a:r>
                        <a:rPr lang="en-US" sz="1200" b="0" i="1" dirty="0" smtClean="0">
                          <a:solidFill>
                            <a:schemeClr val="accent2">
                              <a:lumMod val="75000"/>
                            </a:schemeClr>
                          </a:solidFill>
                        </a:rPr>
                        <a:t>to explore </a:t>
                      </a:r>
                      <a:r>
                        <a:rPr lang="en-US" sz="1200" b="0" i="1" baseline="0" dirty="0" smtClean="0">
                          <a:solidFill>
                            <a:schemeClr val="accent2">
                              <a:lumMod val="75000"/>
                            </a:schemeClr>
                          </a:solidFill>
                        </a:rPr>
                        <a:t>grants based on existing programmatic needs</a:t>
                      </a:r>
                    </a:p>
                  </a:txBody>
                  <a:tcPr marT="34290" marB="34290">
                    <a:solidFill>
                      <a:schemeClr val="bg1">
                        <a:lumMod val="95000"/>
                      </a:schemeClr>
                    </a:solidFill>
                  </a:tcPr>
                </a:tc>
              </a:tr>
              <a:tr h="708660">
                <a:tc>
                  <a:txBody>
                    <a:bodyPr/>
                    <a:lstStyle/>
                    <a:p>
                      <a:pPr algn="l"/>
                      <a:r>
                        <a:rPr lang="en-US" sz="2700" b="1" dirty="0" smtClean="0">
                          <a:solidFill>
                            <a:schemeClr val="tx2"/>
                          </a:solidFill>
                          <a:effectLst/>
                        </a:rPr>
                        <a:t>R</a:t>
                      </a:r>
                      <a:r>
                        <a:rPr lang="en-US" sz="1500" b="0" dirty="0" smtClean="0">
                          <a:solidFill>
                            <a:schemeClr val="tx2"/>
                          </a:solidFill>
                          <a:effectLst/>
                        </a:rPr>
                        <a:t>elevance</a:t>
                      </a:r>
                      <a:r>
                        <a:rPr lang="en-US" sz="1500" b="0" baseline="0" dirty="0" smtClean="0">
                          <a:solidFill>
                            <a:schemeClr val="tx2"/>
                          </a:solidFill>
                          <a:effectLst>
                            <a:outerShdw blurRad="38100" dist="38100" dir="2700000" algn="tl">
                              <a:srgbClr val="000000">
                                <a:alpha val="43137"/>
                              </a:srgbClr>
                            </a:outerShdw>
                          </a:effectLst>
                        </a:rPr>
                        <a:t> </a:t>
                      </a:r>
                      <a:r>
                        <a:rPr lang="en-US" sz="1500" b="0" u="none" baseline="0" dirty="0" smtClean="0">
                          <a:solidFill>
                            <a:schemeClr val="tx2"/>
                          </a:solidFill>
                          <a:effectLst/>
                        </a:rPr>
                        <a:t>of</a:t>
                      </a:r>
                      <a:r>
                        <a:rPr lang="en-US" sz="1500" b="0" u="none" baseline="0" dirty="0" smtClean="0">
                          <a:solidFill>
                            <a:schemeClr val="tx2"/>
                          </a:solidFill>
                          <a:effectLst>
                            <a:outerShdw blurRad="38100" dist="38100" dir="2700000" algn="tl">
                              <a:srgbClr val="000000">
                                <a:alpha val="43137"/>
                              </a:srgbClr>
                            </a:outerShdw>
                          </a:effectLst>
                        </a:rPr>
                        <a:t> </a:t>
                      </a:r>
                      <a:r>
                        <a:rPr lang="en-US" sz="1500" b="0" u="none" baseline="0" dirty="0" smtClean="0">
                          <a:solidFill>
                            <a:schemeClr val="tx2"/>
                          </a:solidFill>
                          <a:effectLst/>
                        </a:rPr>
                        <a:t>Technology</a:t>
                      </a:r>
                      <a:endParaRPr lang="en-US" sz="1500" b="0" u="none" dirty="0">
                        <a:solidFill>
                          <a:schemeClr val="tx2"/>
                        </a:solidFill>
                        <a:effectLst/>
                      </a:endParaRPr>
                    </a:p>
                  </a:txBody>
                  <a:tcPr marT="34290" marB="34290"/>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100" i="1" dirty="0" smtClean="0">
                          <a:solidFill>
                            <a:schemeClr val="accent2">
                              <a:lumMod val="75000"/>
                            </a:schemeClr>
                          </a:solidFill>
                        </a:rPr>
                        <a:t>Conversations </a:t>
                      </a:r>
                      <a:r>
                        <a:rPr lang="en-US" sz="1400" i="1" kern="1200" dirty="0" smtClean="0">
                          <a:solidFill>
                            <a:schemeClr val="accent2">
                              <a:lumMod val="75000"/>
                            </a:schemeClr>
                          </a:solidFill>
                          <a:effectLst/>
                          <a:latin typeface="+mn-lt"/>
                          <a:ea typeface="+mn-ea"/>
                          <a:cs typeface="+mn-cs"/>
                        </a:rPr>
                        <a:t>of the relevance of technology to your project</a:t>
                      </a:r>
                      <a:r>
                        <a:rPr lang="en-US" sz="1400" i="1" kern="1200" baseline="0" dirty="0" smtClean="0">
                          <a:solidFill>
                            <a:schemeClr val="accent2">
                              <a:lumMod val="75000"/>
                            </a:schemeClr>
                          </a:solidFill>
                          <a:effectLst/>
                          <a:latin typeface="+mn-lt"/>
                          <a:ea typeface="+mn-ea"/>
                          <a:cs typeface="+mn-cs"/>
                        </a:rPr>
                        <a:t> and </a:t>
                      </a:r>
                      <a:r>
                        <a:rPr lang="en-US" sz="1400" i="1" kern="1200" dirty="0" smtClean="0">
                          <a:solidFill>
                            <a:schemeClr val="accent2">
                              <a:lumMod val="75000"/>
                            </a:schemeClr>
                          </a:solidFill>
                          <a:effectLst/>
                          <a:latin typeface="+mn-lt"/>
                          <a:ea typeface="+mn-ea"/>
                          <a:cs typeface="+mn-cs"/>
                        </a:rPr>
                        <a:t>how technology assist</a:t>
                      </a:r>
                      <a:r>
                        <a:rPr lang="en-US" sz="1400" i="1" kern="1200" baseline="0" dirty="0" smtClean="0">
                          <a:solidFill>
                            <a:schemeClr val="accent2">
                              <a:lumMod val="75000"/>
                            </a:schemeClr>
                          </a:solidFill>
                          <a:effectLst/>
                          <a:latin typeface="+mn-lt"/>
                          <a:ea typeface="+mn-ea"/>
                          <a:cs typeface="+mn-cs"/>
                        </a:rPr>
                        <a:t> in serving more students/teachers and may offer increased services </a:t>
                      </a:r>
                      <a:endParaRPr lang="en-US" sz="1100" i="1" dirty="0" smtClean="0">
                        <a:solidFill>
                          <a:schemeClr val="accent2">
                            <a:lumMod val="75000"/>
                          </a:schemeClr>
                        </a:solidFill>
                      </a:endParaRPr>
                    </a:p>
                  </a:txBody>
                  <a:tcPr marT="34290" marB="34290"/>
                </a:tc>
              </a:tr>
              <a:tr h="708660">
                <a:tc>
                  <a:txBody>
                    <a:bodyPr/>
                    <a:lstStyle/>
                    <a:p>
                      <a:pPr marL="282575" indent="-282575" algn="l"/>
                      <a:r>
                        <a:rPr lang="en-US" sz="2700" b="1" dirty="0" smtClean="0">
                          <a:solidFill>
                            <a:schemeClr val="tx2"/>
                          </a:solidFill>
                          <a:effectLst/>
                        </a:rPr>
                        <a:t>A</a:t>
                      </a:r>
                      <a:r>
                        <a:rPr lang="en-US" sz="1500" b="0" dirty="0" smtClean="0">
                          <a:solidFill>
                            <a:schemeClr val="tx2"/>
                          </a:solidFill>
                          <a:effectLst/>
                        </a:rPr>
                        <a:t>wareness</a:t>
                      </a:r>
                      <a:r>
                        <a:rPr lang="en-US" sz="1500" b="0" baseline="0" dirty="0" smtClean="0">
                          <a:solidFill>
                            <a:schemeClr val="tx2"/>
                          </a:solidFill>
                          <a:effectLst>
                            <a:outerShdw blurRad="38100" dist="38100" dir="2700000" algn="tl">
                              <a:srgbClr val="000000">
                                <a:alpha val="43137"/>
                              </a:srgbClr>
                            </a:outerShdw>
                          </a:effectLst>
                        </a:rPr>
                        <a:t> </a:t>
                      </a:r>
                      <a:r>
                        <a:rPr lang="en-US" sz="1500" b="0" baseline="0" dirty="0" smtClean="0">
                          <a:solidFill>
                            <a:schemeClr val="tx2"/>
                          </a:solidFill>
                          <a:effectLst/>
                        </a:rPr>
                        <a:t>of</a:t>
                      </a:r>
                      <a:r>
                        <a:rPr lang="en-US" sz="1400" b="0" baseline="0" dirty="0" smtClean="0">
                          <a:solidFill>
                            <a:schemeClr val="tx2"/>
                          </a:solidFill>
                          <a:effectLst>
                            <a:outerShdw blurRad="38100" dist="38100" dir="2700000" algn="tl">
                              <a:srgbClr val="000000">
                                <a:alpha val="43137"/>
                              </a:srgbClr>
                            </a:outerShdw>
                          </a:effectLst>
                        </a:rPr>
                        <a:t> </a:t>
                      </a:r>
                      <a:r>
                        <a:rPr lang="en-US" sz="1500" b="0" baseline="0" dirty="0" smtClean="0">
                          <a:solidFill>
                            <a:schemeClr val="tx2"/>
                          </a:solidFill>
                          <a:effectLst/>
                        </a:rPr>
                        <a:t>Project/Programs</a:t>
                      </a:r>
                      <a:endParaRPr lang="en-US" sz="1500" b="0" dirty="0">
                        <a:solidFill>
                          <a:schemeClr val="tx2"/>
                        </a:solidFill>
                        <a:effectLst/>
                      </a:endParaRPr>
                    </a:p>
                  </a:txBody>
                  <a:tcPr marT="34290" marB="34290">
                    <a:solidFill>
                      <a:schemeClr val="bg1">
                        <a:lumMod val="95000"/>
                      </a:schemeClr>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100" i="1" dirty="0" smtClean="0">
                          <a:solidFill>
                            <a:schemeClr val="accent2">
                              <a:lumMod val="75000"/>
                            </a:schemeClr>
                          </a:solidFill>
                        </a:rPr>
                        <a:t>GST assist in breaking</a:t>
                      </a:r>
                      <a:r>
                        <a:rPr lang="en-US" sz="1100" i="1" baseline="0" dirty="0" smtClean="0">
                          <a:solidFill>
                            <a:schemeClr val="accent2">
                              <a:lumMod val="75000"/>
                            </a:schemeClr>
                          </a:solidFill>
                        </a:rPr>
                        <a:t> down grant solicitation, offers programmatic ideas &amp; ensures proposal is aligned with scope of grant</a:t>
                      </a:r>
                      <a:endParaRPr lang="en-US" sz="1100" i="1" dirty="0" smtClean="0">
                        <a:solidFill>
                          <a:schemeClr val="accent2">
                            <a:lumMod val="75000"/>
                          </a:schemeClr>
                        </a:solidFill>
                      </a:endParaRPr>
                    </a:p>
                  </a:txBody>
                  <a:tcPr marT="34290" marB="34290">
                    <a:solidFill>
                      <a:schemeClr val="bg1">
                        <a:lumMod val="95000"/>
                      </a:schemeClr>
                    </a:solidFill>
                  </a:tcPr>
                </a:tc>
              </a:tr>
              <a:tr h="708660">
                <a:tc>
                  <a:txBody>
                    <a:bodyPr/>
                    <a:lstStyle/>
                    <a:p>
                      <a:pPr marL="282575" indent="-282575" algn="l"/>
                      <a:r>
                        <a:rPr lang="en-US" sz="2700" b="1" dirty="0" smtClean="0">
                          <a:solidFill>
                            <a:schemeClr val="tx2"/>
                          </a:solidFill>
                          <a:effectLst/>
                        </a:rPr>
                        <a:t>N</a:t>
                      </a:r>
                      <a:r>
                        <a:rPr lang="en-US" sz="1500" b="0" dirty="0" smtClean="0">
                          <a:solidFill>
                            <a:schemeClr val="tx2"/>
                          </a:solidFill>
                          <a:effectLst/>
                        </a:rPr>
                        <a:t>otify</a:t>
                      </a:r>
                      <a:r>
                        <a:rPr lang="en-US" sz="1500" b="0" baseline="0" dirty="0" smtClean="0">
                          <a:solidFill>
                            <a:schemeClr val="tx2"/>
                          </a:solidFill>
                          <a:effectLst>
                            <a:outerShdw blurRad="38100" dist="38100" dir="2700000" algn="tl">
                              <a:srgbClr val="000000">
                                <a:alpha val="43137"/>
                              </a:srgbClr>
                            </a:outerShdw>
                          </a:effectLst>
                        </a:rPr>
                        <a:t> </a:t>
                      </a:r>
                      <a:r>
                        <a:rPr lang="en-US" sz="1500" b="0" baseline="0" dirty="0" smtClean="0">
                          <a:solidFill>
                            <a:schemeClr val="tx2"/>
                          </a:solidFill>
                          <a:effectLst/>
                        </a:rPr>
                        <a:t>Key</a:t>
                      </a:r>
                      <a:r>
                        <a:rPr lang="en-US" sz="1500" b="0" baseline="0" dirty="0" smtClean="0">
                          <a:solidFill>
                            <a:schemeClr val="tx2"/>
                          </a:solidFill>
                          <a:effectLst>
                            <a:outerShdw blurRad="38100" dist="38100" dir="2700000" algn="tl">
                              <a:srgbClr val="000000">
                                <a:alpha val="43137"/>
                              </a:srgbClr>
                            </a:outerShdw>
                          </a:effectLst>
                        </a:rPr>
                        <a:t> </a:t>
                      </a:r>
                      <a:r>
                        <a:rPr lang="en-US" sz="1500" b="0" baseline="0" dirty="0" smtClean="0">
                          <a:solidFill>
                            <a:schemeClr val="tx2"/>
                          </a:solidFill>
                          <a:effectLst/>
                        </a:rPr>
                        <a:t>Stakeholders</a:t>
                      </a:r>
                      <a:endParaRPr lang="en-US" sz="1500" b="0" dirty="0">
                        <a:solidFill>
                          <a:schemeClr val="tx2"/>
                        </a:solidFill>
                        <a:effectLst/>
                      </a:endParaRPr>
                    </a:p>
                  </a:txBody>
                  <a:tcPr marT="34290" marB="34290"/>
                </a:tc>
                <a:tc>
                  <a:txBody>
                    <a:bodyPr/>
                    <a:lstStyle/>
                    <a:p>
                      <a:pPr marL="285750" indent="-285750">
                        <a:buFont typeface="Wingdings" pitchFamily="2" charset="2"/>
                        <a:buChar char="Ø"/>
                      </a:pPr>
                      <a:r>
                        <a:rPr lang="en-US" sz="1100" i="1" baseline="0" dirty="0" smtClean="0">
                          <a:solidFill>
                            <a:schemeClr val="accent2">
                              <a:lumMod val="75000"/>
                            </a:schemeClr>
                          </a:solidFill>
                        </a:rPr>
                        <a:t>Who needs to be involved in your project and at the table? What partners need to be included? Establish your “grants” team.</a:t>
                      </a:r>
                      <a:endParaRPr lang="en-US" sz="1100" i="1" dirty="0">
                        <a:solidFill>
                          <a:schemeClr val="accent2">
                            <a:lumMod val="75000"/>
                          </a:schemeClr>
                        </a:solidFill>
                      </a:endParaRPr>
                    </a:p>
                  </a:txBody>
                  <a:tcPr marT="34290" marB="34290"/>
                </a:tc>
              </a:tr>
              <a:tr h="949351">
                <a:tc>
                  <a:txBody>
                    <a:bodyPr/>
                    <a:lstStyle/>
                    <a:p>
                      <a:pPr marL="282575" marR="0" indent="-282575" algn="l" defTabSz="914400" rtl="0" eaLnBrk="1" fontAlgn="auto" latinLnBrk="0" hangingPunct="1">
                        <a:lnSpc>
                          <a:spcPct val="100000"/>
                        </a:lnSpc>
                        <a:spcBef>
                          <a:spcPts val="0"/>
                        </a:spcBef>
                        <a:spcAft>
                          <a:spcPts val="0"/>
                        </a:spcAft>
                        <a:buClrTx/>
                        <a:buSzTx/>
                        <a:buFontTx/>
                        <a:buNone/>
                        <a:tabLst/>
                        <a:defRPr/>
                      </a:pPr>
                      <a:r>
                        <a:rPr lang="en-US" sz="2700" b="1" dirty="0" smtClean="0">
                          <a:solidFill>
                            <a:schemeClr val="tx2"/>
                          </a:solidFill>
                          <a:effectLst/>
                        </a:rPr>
                        <a:t>T</a:t>
                      </a:r>
                      <a:r>
                        <a:rPr lang="en-US" sz="1500" b="0" dirty="0" smtClean="0">
                          <a:solidFill>
                            <a:schemeClr val="tx2"/>
                          </a:solidFill>
                          <a:effectLst/>
                        </a:rPr>
                        <a:t>ransition</a:t>
                      </a:r>
                      <a:r>
                        <a:rPr lang="en-US" sz="1500" b="0" baseline="0" dirty="0" smtClean="0">
                          <a:solidFill>
                            <a:schemeClr val="tx2"/>
                          </a:solidFill>
                          <a:effectLst>
                            <a:outerShdw blurRad="38100" dist="38100" dir="2700000" algn="tl">
                              <a:srgbClr val="000000">
                                <a:alpha val="43137"/>
                              </a:srgbClr>
                            </a:outerShdw>
                          </a:effectLst>
                        </a:rPr>
                        <a:t> </a:t>
                      </a:r>
                      <a:r>
                        <a:rPr lang="en-US" sz="1500" b="0" baseline="0" dirty="0" smtClean="0">
                          <a:solidFill>
                            <a:schemeClr val="tx2"/>
                          </a:solidFill>
                          <a:effectLst/>
                        </a:rPr>
                        <a:t>to</a:t>
                      </a:r>
                      <a:r>
                        <a:rPr lang="en-US" sz="1500" b="0" baseline="0" dirty="0" smtClean="0">
                          <a:solidFill>
                            <a:schemeClr val="tx2"/>
                          </a:solidFill>
                          <a:effectLst>
                            <a:outerShdw blurRad="38100" dist="38100" dir="2700000" algn="tl">
                              <a:srgbClr val="000000">
                                <a:alpha val="43137"/>
                              </a:srgbClr>
                            </a:outerShdw>
                          </a:effectLst>
                        </a:rPr>
                        <a:t> </a:t>
                      </a:r>
                      <a:r>
                        <a:rPr lang="en-US" sz="1500" b="0" baseline="0" dirty="0" smtClean="0">
                          <a:solidFill>
                            <a:schemeClr val="tx2"/>
                          </a:solidFill>
                          <a:effectLst/>
                        </a:rPr>
                        <a:t>Writing</a:t>
                      </a:r>
                      <a:r>
                        <a:rPr lang="en-US" sz="1500" b="0" baseline="0" dirty="0" smtClean="0">
                          <a:solidFill>
                            <a:schemeClr val="tx2"/>
                          </a:solidFill>
                          <a:effectLst>
                            <a:outerShdw blurRad="38100" dist="38100" dir="2700000" algn="tl">
                              <a:srgbClr val="000000">
                                <a:alpha val="43137"/>
                              </a:srgbClr>
                            </a:outerShdw>
                          </a:effectLst>
                        </a:rPr>
                        <a:t> </a:t>
                      </a:r>
                      <a:r>
                        <a:rPr lang="en-US" sz="1500" b="0" baseline="0" dirty="0" smtClean="0">
                          <a:solidFill>
                            <a:schemeClr val="tx2"/>
                          </a:solidFill>
                          <a:effectLst/>
                        </a:rPr>
                        <a:t>the</a:t>
                      </a:r>
                      <a:r>
                        <a:rPr lang="en-US" sz="1500" b="0" baseline="0" dirty="0" smtClean="0">
                          <a:solidFill>
                            <a:schemeClr val="tx2"/>
                          </a:solidFill>
                          <a:effectLst>
                            <a:outerShdw blurRad="38100" dist="38100" dir="2700000" algn="tl">
                              <a:srgbClr val="000000">
                                <a:alpha val="43137"/>
                              </a:srgbClr>
                            </a:outerShdw>
                          </a:effectLst>
                        </a:rPr>
                        <a:t> </a:t>
                      </a:r>
                      <a:r>
                        <a:rPr lang="en-US" sz="1500" b="0" baseline="0" dirty="0" smtClean="0">
                          <a:solidFill>
                            <a:schemeClr val="tx2"/>
                          </a:solidFill>
                          <a:effectLst/>
                        </a:rPr>
                        <a:t>Application</a:t>
                      </a:r>
                      <a:endParaRPr lang="en-US" sz="1500" b="0" dirty="0" smtClean="0">
                        <a:solidFill>
                          <a:schemeClr val="tx2"/>
                        </a:solidFill>
                        <a:effectLst/>
                      </a:endParaRPr>
                    </a:p>
                  </a:txBody>
                  <a:tcPr marT="34290" marB="34290">
                    <a:solidFill>
                      <a:schemeClr val="bg1">
                        <a:lumMod val="95000"/>
                      </a:schemeClr>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400" i="1" u="none" dirty="0" smtClean="0">
                          <a:solidFill>
                            <a:schemeClr val="accent2">
                              <a:lumMod val="75000"/>
                            </a:schemeClr>
                          </a:solidFill>
                        </a:rPr>
                        <a:t>You’ve identified the</a:t>
                      </a:r>
                      <a:r>
                        <a:rPr lang="en-US" sz="1400" i="1" u="none" baseline="0" dirty="0" smtClean="0">
                          <a:solidFill>
                            <a:schemeClr val="accent2">
                              <a:lumMod val="75000"/>
                            </a:schemeClr>
                          </a:solidFill>
                        </a:rPr>
                        <a:t> grant you want to pursue, confirmed project aligns to grant priorities, have included technology for a more innovative project and have gathered key stakeholders. It is time to start writing!</a:t>
                      </a:r>
                      <a:endParaRPr lang="en-US" sz="1400" i="1" u="none" dirty="0" smtClean="0">
                        <a:solidFill>
                          <a:schemeClr val="accent2">
                            <a:lumMod val="75000"/>
                          </a:schemeClr>
                        </a:solidFill>
                      </a:endParaRPr>
                    </a:p>
                  </a:txBody>
                  <a:tcPr marT="34290" marB="34290">
                    <a:solidFill>
                      <a:schemeClr val="bg1">
                        <a:lumMod val="95000"/>
                      </a:schemeClr>
                    </a:solidFill>
                  </a:tcPr>
                </a:tc>
              </a:tr>
              <a:tr h="708660">
                <a:tc>
                  <a:txBody>
                    <a:bodyPr/>
                    <a:lstStyle/>
                    <a:p>
                      <a:pPr algn="l"/>
                      <a:r>
                        <a:rPr lang="en-US" sz="2700" b="1" dirty="0" smtClean="0">
                          <a:solidFill>
                            <a:schemeClr val="tx2"/>
                          </a:solidFill>
                          <a:effectLst/>
                        </a:rPr>
                        <a:t>S</a:t>
                      </a:r>
                      <a:r>
                        <a:rPr lang="en-US" sz="1500" b="0" dirty="0" smtClean="0">
                          <a:solidFill>
                            <a:schemeClr val="tx2"/>
                          </a:solidFill>
                          <a:effectLst/>
                        </a:rPr>
                        <a:t>ubmission</a:t>
                      </a:r>
                      <a:r>
                        <a:rPr lang="en-US" sz="1500" b="0" baseline="0" dirty="0" smtClean="0">
                          <a:solidFill>
                            <a:schemeClr val="tx2"/>
                          </a:solidFill>
                          <a:effectLst>
                            <a:outerShdw blurRad="38100" dist="38100" dir="2700000" algn="tl">
                              <a:srgbClr val="000000">
                                <a:alpha val="43137"/>
                              </a:srgbClr>
                            </a:outerShdw>
                          </a:effectLst>
                        </a:rPr>
                        <a:t> </a:t>
                      </a:r>
                      <a:r>
                        <a:rPr lang="en-US" sz="1500" b="0" baseline="0" dirty="0" smtClean="0">
                          <a:solidFill>
                            <a:schemeClr val="tx2"/>
                          </a:solidFill>
                          <a:effectLst/>
                        </a:rPr>
                        <a:t>&amp;</a:t>
                      </a:r>
                      <a:r>
                        <a:rPr lang="en-US" sz="1500" b="0" baseline="0" dirty="0" smtClean="0">
                          <a:solidFill>
                            <a:schemeClr val="tx2"/>
                          </a:solidFill>
                          <a:effectLst>
                            <a:outerShdw blurRad="38100" dist="38100" dir="2700000" algn="tl">
                              <a:srgbClr val="000000">
                                <a:alpha val="43137"/>
                              </a:srgbClr>
                            </a:outerShdw>
                          </a:effectLst>
                        </a:rPr>
                        <a:t> </a:t>
                      </a:r>
                      <a:r>
                        <a:rPr lang="en-US" sz="1500" b="0" baseline="0" dirty="0" smtClean="0">
                          <a:solidFill>
                            <a:schemeClr val="tx2"/>
                          </a:solidFill>
                          <a:effectLst/>
                        </a:rPr>
                        <a:t>Implementation</a:t>
                      </a:r>
                      <a:endParaRPr lang="en-US" sz="1500" b="0" dirty="0">
                        <a:solidFill>
                          <a:schemeClr val="tx2"/>
                        </a:solidFill>
                        <a:effectLst/>
                      </a:endParaRPr>
                    </a:p>
                  </a:txBody>
                  <a:tcPr marT="34290" marB="34290"/>
                </a:tc>
                <a:tc>
                  <a:txBody>
                    <a:bodyPr/>
                    <a:lstStyle/>
                    <a:p>
                      <a:pPr marL="285750" indent="-285750">
                        <a:buFont typeface="Wingdings" pitchFamily="2" charset="2"/>
                        <a:buChar char="Ø"/>
                      </a:pPr>
                      <a:r>
                        <a:rPr lang="en-US" sz="1200" i="1" dirty="0" smtClean="0">
                          <a:solidFill>
                            <a:schemeClr val="accent2">
                              <a:lumMod val="75000"/>
                            </a:schemeClr>
                          </a:solidFill>
                        </a:rPr>
                        <a:t>Application is submitted but grants team continues</a:t>
                      </a:r>
                      <a:r>
                        <a:rPr lang="en-US" sz="1200" i="1" baseline="0" dirty="0" smtClean="0">
                          <a:solidFill>
                            <a:schemeClr val="accent2">
                              <a:lumMod val="75000"/>
                            </a:schemeClr>
                          </a:solidFill>
                        </a:rPr>
                        <a:t> to meet and discuss the plan for implementation of grant program.</a:t>
                      </a:r>
                    </a:p>
                  </a:txBody>
                  <a:tcPr marT="34290" marB="34290"/>
                </a:tc>
              </a:tr>
            </a:tbl>
          </a:graphicData>
        </a:graphic>
      </p:graphicFrame>
    </p:spTree>
    <p:extLst>
      <p:ext uri="{BB962C8B-B14F-4D97-AF65-F5344CB8AC3E}">
        <p14:creationId xmlns:p14="http://schemas.microsoft.com/office/powerpoint/2010/main" val="24272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Customer Resources</a:t>
            </a:r>
            <a:endParaRPr lang="en-US" dirty="0"/>
          </a:p>
        </p:txBody>
      </p:sp>
      <p:sp>
        <p:nvSpPr>
          <p:cNvPr id="6" name="Text Placeholder 5"/>
          <p:cNvSpPr>
            <a:spLocks noGrp="1"/>
          </p:cNvSpPr>
          <p:nvPr>
            <p:ph type="body" sz="quarter" idx="10"/>
          </p:nvPr>
        </p:nvSpPr>
        <p:spPr/>
        <p:txBody>
          <a:bodyPr>
            <a:normAutofit fontScale="92500" lnSpcReduction="20000"/>
          </a:bodyPr>
          <a:lstStyle/>
          <a:p>
            <a:r>
              <a:rPr lang="en-US" dirty="0" smtClean="0">
                <a:solidFill>
                  <a:schemeClr val="tx1"/>
                </a:solidFill>
              </a:rPr>
              <a:t>Monthly </a:t>
            </a:r>
            <a:r>
              <a:rPr lang="en-US" dirty="0">
                <a:solidFill>
                  <a:schemeClr val="tx1"/>
                </a:solidFill>
              </a:rPr>
              <a:t>customer webinars </a:t>
            </a:r>
            <a:endParaRPr lang="en-US" dirty="0" smtClean="0">
              <a:solidFill>
                <a:schemeClr val="tx1"/>
              </a:solidFill>
            </a:endParaRPr>
          </a:p>
          <a:p>
            <a:pPr lvl="1"/>
            <a:r>
              <a:rPr lang="en-US" u="sng" dirty="0" smtClean="0">
                <a:hlinkClick r:id="rId2"/>
              </a:rPr>
              <a:t>http</a:t>
            </a:r>
            <a:r>
              <a:rPr lang="en-US" u="sng" dirty="0">
                <a:hlinkClick r:id="rId2"/>
              </a:rPr>
              <a:t>://</a:t>
            </a:r>
            <a:r>
              <a:rPr lang="en-US" u="sng" dirty="0" smtClean="0">
                <a:hlinkClick r:id="rId2"/>
              </a:rPr>
              <a:t>www.publicsectorevent.com/calendar.cfm</a:t>
            </a:r>
            <a:endParaRPr lang="en-US" u="sng" dirty="0" smtClean="0"/>
          </a:p>
          <a:p>
            <a:pPr lvl="1"/>
            <a:r>
              <a:rPr lang="en-US" u="sng" dirty="0">
                <a:hlinkClick r:id="rId3"/>
              </a:rPr>
              <a:t>https://grantsofficeevents.webex.com</a:t>
            </a:r>
            <a:r>
              <a:rPr lang="en-US" u="sng" dirty="0" smtClean="0">
                <a:hlinkClick r:id="rId3"/>
              </a:rPr>
              <a:t>/</a:t>
            </a:r>
            <a:endParaRPr lang="en-US" u="sng" dirty="0" smtClean="0"/>
          </a:p>
          <a:p>
            <a:r>
              <a:rPr lang="en-US" dirty="0" smtClean="0">
                <a:solidFill>
                  <a:schemeClr val="tx1"/>
                </a:solidFill>
              </a:rPr>
              <a:t>Funding reports</a:t>
            </a:r>
          </a:p>
          <a:p>
            <a:r>
              <a:rPr lang="en-US" dirty="0" smtClean="0">
                <a:solidFill>
                  <a:schemeClr val="tx1"/>
                </a:solidFill>
              </a:rPr>
              <a:t>Grant Calendar</a:t>
            </a:r>
          </a:p>
          <a:p>
            <a:r>
              <a:rPr lang="en-US" dirty="0" smtClean="0">
                <a:solidFill>
                  <a:schemeClr val="tx1"/>
                </a:solidFill>
              </a:rPr>
              <a:t>Direct </a:t>
            </a:r>
            <a:r>
              <a:rPr lang="en-US" dirty="0">
                <a:solidFill>
                  <a:schemeClr val="tx1"/>
                </a:solidFill>
              </a:rPr>
              <a:t>customer support </a:t>
            </a:r>
            <a:endParaRPr lang="en-US" dirty="0" smtClean="0">
              <a:solidFill>
                <a:schemeClr val="tx1"/>
              </a:solidFill>
            </a:endParaRPr>
          </a:p>
          <a:p>
            <a:pPr lvl="1"/>
            <a:r>
              <a:rPr lang="en-US" dirty="0" smtClean="0">
                <a:solidFill>
                  <a:schemeClr val="tx1"/>
                </a:solidFill>
              </a:rPr>
              <a:t>(</a:t>
            </a:r>
            <a:r>
              <a:rPr lang="en-US" dirty="0">
                <a:solidFill>
                  <a:schemeClr val="tx1"/>
                </a:solidFill>
              </a:rPr>
              <a:t>prequalification to project implementation</a:t>
            </a:r>
            <a:r>
              <a:rPr lang="en-US" dirty="0" smtClean="0">
                <a:solidFill>
                  <a:schemeClr val="tx1"/>
                </a:solidFill>
              </a:rPr>
              <a:t>)</a:t>
            </a:r>
          </a:p>
          <a:p>
            <a:r>
              <a:rPr lang="en-US" dirty="0" smtClean="0">
                <a:solidFill>
                  <a:schemeClr val="tx1"/>
                </a:solidFill>
              </a:rPr>
              <a:t>Customer training </a:t>
            </a:r>
          </a:p>
          <a:p>
            <a:r>
              <a:rPr lang="en-US" dirty="0" smtClean="0">
                <a:solidFill>
                  <a:schemeClr val="tx1"/>
                </a:solidFill>
              </a:rPr>
              <a:t>Cisco Capital- Blended opportunity to Finance Match Contribution for Grants</a:t>
            </a:r>
          </a:p>
          <a:p>
            <a:pPr marL="0" indent="0">
              <a:buNone/>
            </a:pPr>
            <a:endParaRPr lang="en-US" sz="1800" u="sng" dirty="0" smtClean="0"/>
          </a:p>
          <a:p>
            <a:pPr marL="0" indent="0">
              <a:buNone/>
            </a:pPr>
            <a:endParaRPr lang="en-US" sz="1800" dirty="0">
              <a:solidFill>
                <a:schemeClr val="tx1"/>
              </a:solidFill>
            </a:endParaRPr>
          </a:p>
          <a:p>
            <a:pPr marL="0" indent="0">
              <a:buNone/>
            </a:pPr>
            <a:endParaRPr lang="en-US" dirty="0"/>
          </a:p>
        </p:txBody>
      </p:sp>
    </p:spTree>
    <p:extLst>
      <p:ext uri="{BB962C8B-B14F-4D97-AF65-F5344CB8AC3E}">
        <p14:creationId xmlns:p14="http://schemas.microsoft.com/office/powerpoint/2010/main" val="369131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16x9_Cool_Template_Version_0.15">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6x9_Warm_Template_Version_0.15">
  <a:themeElements>
    <a:clrScheme name="Cisco Warm Palette 2013">
      <a:dk1>
        <a:srgbClr val="000000"/>
      </a:dk1>
      <a:lt1>
        <a:srgbClr val="FFFFFF"/>
      </a:lt1>
      <a:dk2>
        <a:srgbClr val="272848"/>
      </a:dk2>
      <a:lt2>
        <a:srgbClr val="FFFFFF"/>
      </a:lt2>
      <a:accent1>
        <a:srgbClr val="272A48"/>
      </a:accent1>
      <a:accent2>
        <a:srgbClr val="52526D"/>
      </a:accent2>
      <a:accent3>
        <a:srgbClr val="A8A8B6"/>
      </a:accent3>
      <a:accent4>
        <a:srgbClr val="E64E25"/>
      </a:accent4>
      <a:accent5>
        <a:srgbClr val="C0353A"/>
      </a:accent5>
      <a:accent6>
        <a:srgbClr val="582D42"/>
      </a:accent6>
      <a:hlink>
        <a:srgbClr val="C0353A"/>
      </a:hlink>
      <a:folHlink>
        <a:srgbClr val="E64E25"/>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16x9_Warm_Template_Version_0.15">
  <a:themeElements>
    <a:clrScheme name="Cisco Warm Palette 2013">
      <a:dk1>
        <a:srgbClr val="000000"/>
      </a:dk1>
      <a:lt1>
        <a:srgbClr val="FFFFFF"/>
      </a:lt1>
      <a:dk2>
        <a:srgbClr val="272848"/>
      </a:dk2>
      <a:lt2>
        <a:srgbClr val="FFFFFF"/>
      </a:lt2>
      <a:accent1>
        <a:srgbClr val="272A48"/>
      </a:accent1>
      <a:accent2>
        <a:srgbClr val="52526D"/>
      </a:accent2>
      <a:accent3>
        <a:srgbClr val="A8A8B6"/>
      </a:accent3>
      <a:accent4>
        <a:srgbClr val="E64E25"/>
      </a:accent4>
      <a:accent5>
        <a:srgbClr val="C0353A"/>
      </a:accent5>
      <a:accent6>
        <a:srgbClr val="582D42"/>
      </a:accent6>
      <a:hlink>
        <a:srgbClr val="C0353A"/>
      </a:hlink>
      <a:folHlink>
        <a:srgbClr val="E64E25"/>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isco_capital_V1_WHITE.5">
  <a:themeElements>
    <a:clrScheme name="Cisco_Capital_2012_colour_palette">
      <a:dk1>
        <a:srgbClr val="224095"/>
      </a:dk1>
      <a:lt1>
        <a:srgbClr val="FFFFFF"/>
      </a:lt1>
      <a:dk2>
        <a:srgbClr val="00AEEF"/>
      </a:dk2>
      <a:lt2>
        <a:srgbClr val="FFFFFF"/>
      </a:lt2>
      <a:accent1>
        <a:srgbClr val="224095"/>
      </a:accent1>
      <a:accent2>
        <a:srgbClr val="00AEEF"/>
      </a:accent2>
      <a:accent3>
        <a:srgbClr val="1AA94B"/>
      </a:accent3>
      <a:accent4>
        <a:srgbClr val="2D763A"/>
      </a:accent4>
      <a:accent5>
        <a:srgbClr val="C9DB2B"/>
      </a:accent5>
      <a:accent6>
        <a:srgbClr val="593896"/>
      </a:accent6>
      <a:hlink>
        <a:srgbClr val="224095"/>
      </a:hlink>
      <a:folHlink>
        <a:srgbClr val="7F7F7F"/>
      </a:folHlink>
    </a:clrScheme>
    <a:fontScheme name="Cisco_Capital_2012_CiscoSans">
      <a:majorFont>
        <a:latin typeface="CiscoSans"/>
        <a:ea typeface=""/>
        <a:cs typeface=""/>
      </a:majorFont>
      <a:minorFont>
        <a:latin typeface="Cisco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CCRE_Cisco_Arial_4x3_template (new title and close slides)">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Office Theme">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Sans Custom Font">
      <a:majorFont>
        <a:latin typeface="CiscoSansTT Thin"/>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Sans Custom Font">
      <a:majorFont>
        <a:latin typeface="CiscoSansTT Thin"/>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16x9_Cool_Template_Version_0.15</Template>
  <TotalTime>222</TotalTime>
  <Words>1830</Words>
  <Application>Microsoft Office PowerPoint</Application>
  <PresentationFormat>On-screen Show (16:9)</PresentationFormat>
  <Paragraphs>301</Paragraphs>
  <Slides>26</Slides>
  <Notes>20</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26</vt:i4>
      </vt:variant>
    </vt:vector>
  </HeadingPairs>
  <TitlesOfParts>
    <vt:vector size="45" baseType="lpstr">
      <vt:lpstr>Arial</vt:lpstr>
      <vt:lpstr>Wingdings</vt:lpstr>
      <vt:lpstr>Broadway</vt:lpstr>
      <vt:lpstr>CiscoSansTT</vt:lpstr>
      <vt:lpstr>Ciscolight</vt:lpstr>
      <vt:lpstr>CiscoSans ExtraLight</vt:lpstr>
      <vt:lpstr>ＭＳ Ｐゴシック</vt:lpstr>
      <vt:lpstr>CiscoSans</vt:lpstr>
      <vt:lpstr>CiscoSans Thin</vt:lpstr>
      <vt:lpstr>CiscoSansTT Light</vt:lpstr>
      <vt:lpstr>Courier New</vt:lpstr>
      <vt:lpstr>CiscoSansTT ExtraLight</vt:lpstr>
      <vt:lpstr>Calibri</vt:lpstr>
      <vt:lpstr>16x9_Cool_Template_Version_0.15</vt:lpstr>
      <vt:lpstr>16x9_Warm_Template_Version_0.15</vt:lpstr>
      <vt:lpstr>1_16x9_Warm_Template_Version_0.15</vt:lpstr>
      <vt:lpstr>Default Design</vt:lpstr>
      <vt:lpstr>Cisco_capital_V1_WHITE.5</vt:lpstr>
      <vt:lpstr>CCRE_Cisco_Arial_4x3_template (new title and close slides)</vt:lpstr>
      <vt:lpstr>INPEA Webinar Series</vt:lpstr>
      <vt:lpstr> </vt:lpstr>
      <vt:lpstr>ConnectED  is driving E-Rate reform  </vt:lpstr>
      <vt:lpstr>E-Rate Trends: Growth in Telecom/Internet demand…</vt:lpstr>
      <vt:lpstr>Primary Elements of Reform</vt:lpstr>
      <vt:lpstr>PowerPoint Presentation</vt:lpstr>
      <vt:lpstr>Grant Strategy with Cisco </vt:lpstr>
      <vt:lpstr>‘GRANTS’ MODEL</vt:lpstr>
      <vt:lpstr>Customer Resources</vt:lpstr>
      <vt:lpstr>PowerPoint Presentation</vt:lpstr>
      <vt:lpstr>Cisco Capital Overview Indiana Private Education May 19, 2014</vt:lpstr>
      <vt:lpstr>PowerPoint Presentation</vt:lpstr>
      <vt:lpstr>Equipment &amp; Financial Life Cycle Management</vt:lpstr>
      <vt:lpstr>Benefits of Financing  for IT Decision Makers</vt:lpstr>
      <vt:lpstr>Benefits of Financing for Finance Decision Makers</vt:lpstr>
      <vt:lpstr>Standard Finance Products FMV and $1 Buyout</vt:lpstr>
      <vt:lpstr>PowerPoint Presentation</vt:lpstr>
      <vt:lpstr>Cisco Certified Refurbished Equipment </vt:lpstr>
      <vt:lpstr>CCRE Program Specifics</vt:lpstr>
      <vt:lpstr>CCRE Value Chain</vt:lpstr>
      <vt:lpstr> CCRE Remanufacturing Process</vt:lpstr>
      <vt:lpstr>Cisco New and Pre-Owned Comparison</vt:lpstr>
      <vt:lpstr>The Gray Market</vt:lpstr>
      <vt:lpstr>Can We Finance Cisco Pre-Owned Equipment?</vt:lpstr>
      <vt:lpstr>PowerPoint Presentation</vt:lpstr>
      <vt:lpstr>THANK YOU!</vt:lpstr>
    </vt:vector>
  </TitlesOfParts>
  <Company>Cisco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Grant Strategy with Cisco</dc:title>
  <dc:creator>Jennifer Messinger (jmessing)</dc:creator>
  <cp:lastModifiedBy>Soliven, Rose</cp:lastModifiedBy>
  <cp:revision>14</cp:revision>
  <dcterms:created xsi:type="dcterms:W3CDTF">2014-05-05T12:36:41Z</dcterms:created>
  <dcterms:modified xsi:type="dcterms:W3CDTF">2014-06-09T15:20:57Z</dcterms:modified>
</cp:coreProperties>
</file>