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77" r:id="rId7"/>
    <p:sldId id="262" r:id="rId8"/>
    <p:sldId id="263" r:id="rId9"/>
    <p:sldId id="264" r:id="rId10"/>
    <p:sldId id="273" r:id="rId11"/>
    <p:sldId id="279" r:id="rId12"/>
    <p:sldId id="278" r:id="rId13"/>
    <p:sldId id="266" r:id="rId14"/>
    <p:sldId id="274" r:id="rId15"/>
    <p:sldId id="280" r:id="rId16"/>
    <p:sldId id="281" r:id="rId17"/>
    <p:sldId id="282" r:id="rId18"/>
    <p:sldId id="267" r:id="rId19"/>
    <p:sldId id="276" r:id="rId20"/>
    <p:sldId id="268" r:id="rId21"/>
    <p:sldId id="269" r:id="rId22"/>
    <p:sldId id="272" r:id="rId23"/>
    <p:sldId id="270" r:id="rId24"/>
    <p:sldId id="271" r:id="rId25"/>
    <p:sldId id="283" r:id="rId26"/>
    <p:sldId id="275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0" autoAdjust="0"/>
  </p:normalViewPr>
  <p:slideViewPr>
    <p:cSldViewPr>
      <p:cViewPr varScale="1">
        <p:scale>
          <a:sx n="53" d="100"/>
          <a:sy n="53" d="100"/>
        </p:scale>
        <p:origin x="-11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234B13-C405-4DA4-81DD-014C25F23C55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4EADB4-DACB-4E69-8725-B0D3FE02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8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8001000" cy="1447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3937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0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A4A6-4865-4B52-A7C4-DA9AFA16DC8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9E6E-667A-4A7A-A190-5685945AA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92000">
              <a:srgbClr val="008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6963" y="269488"/>
            <a:ext cx="8610600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7463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290974" y="5616506"/>
            <a:ext cx="1784660" cy="1171263"/>
            <a:chOff x="7086600" y="5486400"/>
            <a:chExt cx="1905000" cy="1295400"/>
          </a:xfrm>
        </p:grpSpPr>
        <p:sp>
          <p:nvSpPr>
            <p:cNvPr id="8" name="Bevel 7"/>
            <p:cNvSpPr/>
            <p:nvPr userDrawn="1"/>
          </p:nvSpPr>
          <p:spPr>
            <a:xfrm>
              <a:off x="7086600" y="5486400"/>
              <a:ext cx="1905000" cy="1295400"/>
            </a:xfrm>
            <a:prstGeom prst="bevel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940" y="5610537"/>
              <a:ext cx="1664320" cy="1093590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463" y="2057400"/>
            <a:ext cx="8229600" cy="416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5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B05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/sbo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://inpea.org/for-educators/conferences-and-training/inpec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elcesser@inpea.org" TargetMode="External"/><Relationship Id="rId2" Type="http://schemas.openxmlformats.org/officeDocument/2006/relationships/hyperlink" Target="http://www.inpea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Indiana’s Education Tornado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83359"/>
            <a:ext cx="8001000" cy="1295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INPEA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7, 2018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jelcesser\AppData\Local\Microsoft\Windows\Temporary Internet Files\Content.IE5\E9GHDZCV\Dimmitt_Tornado1_-_NOA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2" y="1752600"/>
            <a:ext cx="350162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64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56573" cy="52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5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Diploma with Designations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-Core 40 designation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-Academic Honors designation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-Technical Honors designation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-General designation</a:t>
            </a:r>
          </a:p>
        </p:txBody>
      </p:sp>
    </p:spTree>
    <p:extLst>
      <p:ext uri="{BB962C8B-B14F-4D97-AF65-F5344CB8AC3E}">
        <p14:creationId xmlns:p14="http://schemas.microsoft.com/office/powerpoint/2010/main" val="45286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Elementary – Middle School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8370576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63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Employability Skills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503920" cy="247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48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Employability Skills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377367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8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Employability Skills Options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7726536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85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Service Based Learning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6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82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Employability Skills</a:t>
            </a:r>
            <a:br>
              <a:rPr lang="en-US" dirty="0" smtClean="0"/>
            </a:br>
            <a:r>
              <a:rPr lang="en-US" sz="3600" dirty="0" smtClean="0"/>
              <a:t>Completion Product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04280" cy="402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 Secondary Ready Competencies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50392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26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Locally Developed Pathways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39815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0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85900" lvl="1" indent="-742950">
              <a:buFont typeface="+mj-lt"/>
              <a:buAutoNum type="arabicPeriod"/>
            </a:pPr>
            <a:r>
              <a:rPr lang="en-US" dirty="0" smtClean="0"/>
              <a:t>An Update on all of the Changes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dirty="0" smtClean="0"/>
              <a:t>Impact on Non-Public Schools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dirty="0" smtClean="0"/>
              <a:t>Getting Prepared</a:t>
            </a:r>
          </a:p>
          <a:p>
            <a:pPr marL="1485900" lvl="1" indent="-742950">
              <a:buFont typeface="+mj-lt"/>
              <a:buAutoNum type="arabicPeriod"/>
            </a:pPr>
            <a:r>
              <a:rPr lang="en-US" dirty="0" smtClean="0"/>
              <a:t>Discussion on </a:t>
            </a:r>
            <a:r>
              <a:rPr lang="en-US" dirty="0"/>
              <a:t>C</a:t>
            </a:r>
            <a:r>
              <a:rPr lang="en-US" dirty="0" smtClean="0"/>
              <a:t>reative Solutions</a:t>
            </a:r>
          </a:p>
          <a:p>
            <a:pPr lvl="2" indent="0">
              <a:buNone/>
            </a:pPr>
            <a:r>
              <a:rPr lang="en-US" dirty="0" smtClean="0"/>
              <a:t>-What’s being explored?</a:t>
            </a:r>
          </a:p>
          <a:p>
            <a:pPr lvl="2" indent="0">
              <a:buNone/>
            </a:pPr>
            <a:r>
              <a:rPr lang="en-US" dirty="0" smtClean="0"/>
              <a:t>-What can we do together?</a:t>
            </a:r>
          </a:p>
          <a:p>
            <a:pPr lvl="2" indent="0">
              <a:buNone/>
            </a:pPr>
            <a:r>
              <a:rPr lang="en-US" dirty="0" smtClean="0"/>
              <a:t>-How can INPEA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3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Discussion/Networking</a:t>
            </a:r>
            <a:br>
              <a:rPr lang="en-US" dirty="0" smtClean="0"/>
            </a:br>
            <a:r>
              <a:rPr lang="en-US" sz="2800" i="1" dirty="0" smtClean="0"/>
              <a:t>(Employability Skills)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dirty="0" smtClean="0"/>
              <a:t>What ways are you considering meeting the employability skills requirements in your school?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dirty="0" smtClean="0"/>
              <a:t>How and who will track this?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dirty="0" smtClean="0"/>
              <a:t>Who might you partner with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5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Discussion/Networking</a:t>
            </a:r>
            <a:br>
              <a:rPr lang="en-US" dirty="0"/>
            </a:br>
            <a:r>
              <a:rPr lang="en-US" sz="2800" i="1" dirty="0" smtClean="0"/>
              <a:t>Post Secondary Readiness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dirty="0" smtClean="0"/>
              <a:t>What concerns do you have regarding some students meeting one of the PSRC?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dirty="0" smtClean="0"/>
              <a:t>Have you considered using Locally </a:t>
            </a:r>
            <a:r>
              <a:rPr lang="en-US" dirty="0"/>
              <a:t>D</a:t>
            </a:r>
            <a:r>
              <a:rPr lang="en-US" dirty="0" smtClean="0"/>
              <a:t>eveloped Pathways?</a:t>
            </a:r>
          </a:p>
          <a:p>
            <a:pPr marL="2171700" lvl="3" indent="-571500"/>
            <a:r>
              <a:rPr lang="en-US" dirty="0" smtClean="0"/>
              <a:t>What kind of pathways are you considering?</a:t>
            </a:r>
          </a:p>
          <a:p>
            <a:pPr marL="2171700" lvl="3" indent="-571500"/>
            <a:r>
              <a:rPr lang="en-US" dirty="0" smtClean="0"/>
              <a:t>Who might you be partnering with?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Discussion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6574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Table Leaders share the “take </a:t>
            </a:r>
            <a:r>
              <a:rPr lang="en-US" dirty="0" err="1" smtClean="0"/>
              <a:t>aways</a:t>
            </a:r>
            <a:r>
              <a:rPr lang="en-US" dirty="0" smtClean="0"/>
              <a:t>” from your discussion.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Employability 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CTE Opportunities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Locally Developed </a:t>
            </a:r>
            <a:r>
              <a:rPr lang="en-US" dirty="0"/>
              <a:t>P</a:t>
            </a:r>
            <a:r>
              <a:rPr lang="en-US" dirty="0" smtClean="0"/>
              <a:t>athways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i="1" dirty="0" smtClean="0"/>
              <a:t>What are some next steps we should consider?</a:t>
            </a:r>
            <a:endParaRPr lang="en-US" i="1" dirty="0"/>
          </a:p>
          <a:p>
            <a:pPr marL="457200" indent="-457200"/>
            <a:endParaRPr lang="en-US" i="1" dirty="0" smtClean="0"/>
          </a:p>
          <a:p>
            <a:pPr marL="457200" indent="-45720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3099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Continuing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INPEA Pathways Private Facebook Page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SBOE Website(more info)</a:t>
            </a:r>
          </a:p>
          <a:p>
            <a:r>
              <a:rPr lang="en-US" sz="3200" dirty="0">
                <a:hlinkClick r:id="rId2"/>
              </a:rPr>
              <a:t>https://www.in.gov/sboe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3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INPEC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NPEC 2018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566928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710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INPEA</a:t>
            </a:r>
          </a:p>
          <a:p>
            <a:r>
              <a:rPr lang="en-US" dirty="0">
                <a:hlinkClick r:id="rId2"/>
              </a:rPr>
              <a:t>www.inpea.org</a:t>
            </a:r>
            <a:endParaRPr lang="en-US" dirty="0"/>
          </a:p>
          <a:p>
            <a:r>
              <a:rPr lang="en-US" dirty="0"/>
              <a:t>John Elcesser</a:t>
            </a:r>
          </a:p>
          <a:p>
            <a:r>
              <a:rPr lang="en-US" dirty="0">
                <a:hlinkClick r:id="rId3"/>
              </a:rPr>
              <a:t>jelcesser@inpea.org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inpeajohn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inpea_voice</a:t>
            </a:r>
            <a:endParaRPr lang="en-US" dirty="0"/>
          </a:p>
          <a:p>
            <a:r>
              <a:rPr lang="en-US" dirty="0"/>
              <a:t>Like us </a:t>
            </a:r>
            <a:r>
              <a:rPr lang="en-US" dirty="0" err="1" smtClean="0"/>
              <a:t>FaceBook</a:t>
            </a:r>
            <a:endParaRPr lang="en-US" dirty="0" smtClean="0"/>
          </a:p>
          <a:p>
            <a:r>
              <a:rPr lang="en-US" dirty="0" smtClean="0"/>
              <a:t>INPEA Updates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4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Assessment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Accountability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Curriculum &amp; Trainings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Graduation Pathways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School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8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265238"/>
          </a:xfrm>
        </p:spPr>
        <p:txBody>
          <a:bodyPr>
            <a:normAutofit/>
          </a:bodyPr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866900"/>
            <a:ext cx="8235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54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229600" cy="408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74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/>
              <a:t>Accountability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62125"/>
            <a:ext cx="72009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11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 Curriculum &amp;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463" y="1295400"/>
            <a:ext cx="8229600" cy="4927743"/>
          </a:xfrm>
        </p:spPr>
        <p:txBody>
          <a:bodyPr>
            <a:normAutofit fontScale="85000"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High Schools: Addition of Electives in Ethnic Studies and Indiana </a:t>
            </a:r>
            <a:r>
              <a:rPr lang="en-US" sz="3200" dirty="0" smtClean="0"/>
              <a:t>Studies</a:t>
            </a:r>
          </a:p>
          <a:p>
            <a:pPr lvl="0" algn="l"/>
            <a:endParaRPr lang="en-US" sz="320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Heat 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Preparedness  (Coaches) HB1024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Human Trafficking HB1230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Safety Training HB1230 (added)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Dyslexia SB217 (Public schools only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Teen Suicide Prevention Training (HEA 1430)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Child Abuse and Child Sexual Abuse (SEA 355)</a:t>
            </a:r>
            <a:endParaRPr lang="en-US" sz="3300" dirty="0" smtClean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US" sz="2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1"/>
            <a:r>
              <a:rPr lang="en-US" sz="2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8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Graduation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2" name="Picture 4" descr="C:\Users\jelcesser\AppData\Local\Microsoft\Windows\Temporary Internet Files\Content.IE5\VTJANKHG\escolha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70" y="1524000"/>
            <a:ext cx="253746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61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Diploma</a:t>
            </a:r>
          </a:p>
          <a:p>
            <a:r>
              <a:rPr lang="en-US" dirty="0" smtClean="0"/>
              <a:t>Employability Skills</a:t>
            </a:r>
          </a:p>
          <a:p>
            <a:r>
              <a:rPr lang="en-US" dirty="0" smtClean="0"/>
              <a:t>Post Secondary Ready Competencies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5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PEA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INPEA Presentations[112795]</Template>
  <TotalTime>1030</TotalTime>
  <Words>289</Words>
  <Application>Microsoft Office PowerPoint</Application>
  <PresentationFormat>On-screen Show (4:3)</PresentationFormat>
  <Paragraphs>87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INPEA Presentations</vt:lpstr>
      <vt:lpstr>Indiana’s Education Tornado</vt:lpstr>
      <vt:lpstr>Agenda</vt:lpstr>
      <vt:lpstr>Changes</vt:lpstr>
      <vt:lpstr>Assessment</vt:lpstr>
      <vt:lpstr>Accountability</vt:lpstr>
      <vt:lpstr>Accountability</vt:lpstr>
      <vt:lpstr> Curriculum &amp; Trainings</vt:lpstr>
      <vt:lpstr>Graduation Pathways</vt:lpstr>
      <vt:lpstr>The Three Tiers</vt:lpstr>
      <vt:lpstr>PowerPoint Presentation</vt:lpstr>
      <vt:lpstr>Diplomas</vt:lpstr>
      <vt:lpstr>Elementary – Middle School</vt:lpstr>
      <vt:lpstr>Employability Skills</vt:lpstr>
      <vt:lpstr>Employability Skills</vt:lpstr>
      <vt:lpstr>Employability Skills Options</vt:lpstr>
      <vt:lpstr>Service Based Learning</vt:lpstr>
      <vt:lpstr>Employability Skills Completion Product</vt:lpstr>
      <vt:lpstr>Post Secondary Ready Competencies</vt:lpstr>
      <vt:lpstr>Locally Developed Pathways</vt:lpstr>
      <vt:lpstr>Discussion/Networking (Employability Skills)</vt:lpstr>
      <vt:lpstr>Discussion/Networking Post Secondary Readiness</vt:lpstr>
      <vt:lpstr>Discussion Summary</vt:lpstr>
      <vt:lpstr>Moving Forward</vt:lpstr>
      <vt:lpstr>Continuing the Conversation</vt:lpstr>
      <vt:lpstr>INPEC 2018</vt:lpstr>
      <vt:lpstr>Stay Informed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Heidi Harmon</cp:lastModifiedBy>
  <cp:revision>27</cp:revision>
  <cp:lastPrinted>2018-06-06T12:55:07Z</cp:lastPrinted>
  <dcterms:created xsi:type="dcterms:W3CDTF">2018-04-25T20:52:09Z</dcterms:created>
  <dcterms:modified xsi:type="dcterms:W3CDTF">2018-06-13T15:26:59Z</dcterms:modified>
</cp:coreProperties>
</file>