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1" r:id="rId5"/>
    <p:sldId id="260" r:id="rId6"/>
    <p:sldId id="262" r:id="rId7"/>
    <p:sldId id="257" r:id="rId8"/>
    <p:sldId id="263" r:id="rId9"/>
    <p:sldId id="264" r:id="rId10"/>
    <p:sldId id="266" r:id="rId11"/>
    <p:sldId id="267" r:id="rId12"/>
    <p:sldId id="271" r:id="rId13"/>
    <p:sldId id="268" r:id="rId14"/>
    <p:sldId id="265" r:id="rId15"/>
    <p:sldId id="269" r:id="rId16"/>
    <p:sldId id="272" r:id="rId17"/>
    <p:sldId id="270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8F00-367A-450D-9F12-C523DCCAE51D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B7602-A1C8-4ED5-BA0E-BAD8248BA771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462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8F00-367A-450D-9F12-C523DCCAE51D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B7602-A1C8-4ED5-BA0E-BAD8248BA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4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8F00-367A-450D-9F12-C523DCCAE51D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B7602-A1C8-4ED5-BA0E-BAD8248BA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089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8F00-367A-450D-9F12-C523DCCAE51D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B7602-A1C8-4ED5-BA0E-BAD8248BA771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436274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8F00-367A-450D-9F12-C523DCCAE51D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B7602-A1C8-4ED5-BA0E-BAD8248BA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2656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8F00-367A-450D-9F12-C523DCCAE51D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B7602-A1C8-4ED5-BA0E-BAD8248BA77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59636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8F00-367A-450D-9F12-C523DCCAE51D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B7602-A1C8-4ED5-BA0E-BAD8248BA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5949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8F00-367A-450D-9F12-C523DCCAE51D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B7602-A1C8-4ED5-BA0E-BAD8248BA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0177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8F00-367A-450D-9F12-C523DCCAE51D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B7602-A1C8-4ED5-BA0E-BAD8248BA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55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8F00-367A-450D-9F12-C523DCCAE51D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B7602-A1C8-4ED5-BA0E-BAD8248BA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893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8F00-367A-450D-9F12-C523DCCAE51D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B7602-A1C8-4ED5-BA0E-BAD8248BA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235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8F00-367A-450D-9F12-C523DCCAE51D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B7602-A1C8-4ED5-BA0E-BAD8248BA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63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8F00-367A-450D-9F12-C523DCCAE51D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B7602-A1C8-4ED5-BA0E-BAD8248BA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323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8F00-367A-450D-9F12-C523DCCAE51D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B7602-A1C8-4ED5-BA0E-BAD8248BA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934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8F00-367A-450D-9F12-C523DCCAE51D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B7602-A1C8-4ED5-BA0E-BAD8248BA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963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8F00-367A-450D-9F12-C523DCCAE51D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B7602-A1C8-4ED5-BA0E-BAD8248BA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459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48F00-367A-450D-9F12-C523DCCAE51D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B7602-A1C8-4ED5-BA0E-BAD8248BA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559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7548F00-367A-450D-9F12-C523DCCAE51D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49B7602-A1C8-4ED5-BA0E-BAD8248BA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900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J_ywOjB1c4Q" TargetMode="Externa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E30C5-1DCA-4B5F-8E2C-086ACDEB72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E-Learning Guidance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94A430-4B81-4F4D-B020-7EFA1C51F1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During Extended School Closures</a:t>
            </a:r>
          </a:p>
        </p:txBody>
      </p:sp>
    </p:spTree>
    <p:extLst>
      <p:ext uri="{BB962C8B-B14F-4D97-AF65-F5344CB8AC3E}">
        <p14:creationId xmlns:p14="http://schemas.microsoft.com/office/powerpoint/2010/main" val="3625844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656A688-C40F-4286-A791-103BE1E227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93496" y="742121"/>
            <a:ext cx="3657600" cy="5830956"/>
          </a:xfrm>
        </p:spPr>
        <p:txBody>
          <a:bodyPr>
            <a:normAutofit fontScale="92500" lnSpcReduction="20000"/>
          </a:bodyPr>
          <a:lstStyle/>
          <a:p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Share the information for the meeting, including the link and the dial in information.</a:t>
            </a:r>
          </a:p>
          <a:p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Post this in your Google Classroom or Sycamore assignment information for students.</a:t>
            </a:r>
          </a:p>
          <a:p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Be sure to include the time the meeting will take place for students.  </a:t>
            </a:r>
          </a:p>
          <a:p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It is REQUIRED that if you use a virtual meeting format that you hold the meeting at the normal class time so that students and teachers do not have conflicts. </a:t>
            </a:r>
          </a:p>
          <a:p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Click the x to go into the actual meeting after sharing the link.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E3E622-3B62-4FD4-BB15-DA7C4B8FEB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" r="41739"/>
          <a:stretch/>
        </p:blipFill>
        <p:spPr>
          <a:xfrm>
            <a:off x="265044" y="742121"/>
            <a:ext cx="7103165" cy="4001319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11F15E0A-EB8A-4875-93CC-7FDF14AD6123}"/>
              </a:ext>
            </a:extLst>
          </p:cNvPr>
          <p:cNvSpPr/>
          <p:nvPr/>
        </p:nvSpPr>
        <p:spPr>
          <a:xfrm rot="18643930">
            <a:off x="2202513" y="3223591"/>
            <a:ext cx="834887" cy="41081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12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656A688-C40F-4286-A791-103BE1E227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59757" y="424071"/>
            <a:ext cx="3657600" cy="4442794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Use the three dots in bottom right corner to manage your settings.</a:t>
            </a:r>
          </a:p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Change layout to sidebar to see all participants down the right hand side.</a:t>
            </a:r>
          </a:p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Turn on captions to see verbiage for what is said (a little overwhelming)</a:t>
            </a:r>
          </a:p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Check audio and video in the settings menu.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5D6C21-2420-498C-A086-1F2F2C281B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509" r="41739" b="-1"/>
          <a:stretch/>
        </p:blipFill>
        <p:spPr>
          <a:xfrm>
            <a:off x="304800" y="424071"/>
            <a:ext cx="7103165" cy="4067580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0CBA6D92-F5D1-4E9A-B458-A9A097D242B6}"/>
              </a:ext>
            </a:extLst>
          </p:cNvPr>
          <p:cNvSpPr/>
          <p:nvPr/>
        </p:nvSpPr>
        <p:spPr>
          <a:xfrm rot="18643930">
            <a:off x="6562477" y="4386470"/>
            <a:ext cx="834887" cy="41081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003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A61243-9C94-41E6-A41B-7848B506AF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64525" y="396920"/>
            <a:ext cx="3657600" cy="5685828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Also in Settings, you will find the Record meeting option.  This is a great way to record the meeting and save to the google classroom for students who are not able to join the meeting or who need a refresher!</a:t>
            </a:r>
          </a:p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Prior to recording, inform all participants in the chat menu and verbally that you are recording the meeting.</a:t>
            </a:r>
          </a:p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Click Record Meeting and Accept.</a:t>
            </a:r>
          </a:p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An icon will appear in the upper right hand corner indicating that it is recording. 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2E85662-AF6C-42A4-A88B-36D50F2070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197" r="41724"/>
          <a:stretch/>
        </p:blipFill>
        <p:spPr>
          <a:xfrm>
            <a:off x="307751" y="354281"/>
            <a:ext cx="6593060" cy="3525078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7944D727-9477-4108-93D7-130022B3C097}"/>
              </a:ext>
            </a:extLst>
          </p:cNvPr>
          <p:cNvSpPr/>
          <p:nvPr/>
        </p:nvSpPr>
        <p:spPr>
          <a:xfrm rot="18643930">
            <a:off x="5299549" y="2262378"/>
            <a:ext cx="834887" cy="41081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CA5408-61D5-4A91-98FF-8060DF91BF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58" r="97661" b="88281"/>
          <a:stretch/>
        </p:blipFill>
        <p:spPr>
          <a:xfrm>
            <a:off x="413554" y="500053"/>
            <a:ext cx="285212" cy="198783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E650E288-90BD-4334-B230-D1FF5E836639}"/>
              </a:ext>
            </a:extLst>
          </p:cNvPr>
          <p:cNvSpPr/>
          <p:nvPr/>
        </p:nvSpPr>
        <p:spPr>
          <a:xfrm rot="18643930">
            <a:off x="-146722" y="844396"/>
            <a:ext cx="834887" cy="41081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154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656A688-C40F-4286-A791-103BE1E227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33252" y="335125"/>
            <a:ext cx="3657600" cy="585364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Click on the upper right corner to see the chat menu and participants.  </a:t>
            </a:r>
          </a:p>
          <a:p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Participants need to mute themselves to eliminate feedback.</a:t>
            </a:r>
          </a:p>
          <a:p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Encourage use of chat as this way you can see any questions but not get the echo feedback if everyone is not on mute.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006AC8-0BD0-44B5-94DD-295744A19B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178" r="41522" b="-1"/>
          <a:stretch/>
        </p:blipFill>
        <p:spPr>
          <a:xfrm>
            <a:off x="304800" y="247392"/>
            <a:ext cx="7129670" cy="4054328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4EEA2F83-79D4-4A61-B93E-AC4750CE3E8C}"/>
              </a:ext>
            </a:extLst>
          </p:cNvPr>
          <p:cNvSpPr/>
          <p:nvPr/>
        </p:nvSpPr>
        <p:spPr>
          <a:xfrm rot="18643930">
            <a:off x="6207321" y="995722"/>
            <a:ext cx="834887" cy="41081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6446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656A688-C40F-4286-A791-103BE1E227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53740" y="327989"/>
            <a:ext cx="3657600" cy="5118654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To share your computer screen with participants, click in the bottom right on Present Now.</a:t>
            </a:r>
          </a:p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You may choose between your entire screen and a window.</a:t>
            </a:r>
          </a:p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This allows you to share a power point presentation, slides, a video, etc. 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D4A96D-D443-4779-8E94-B05AECE83C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509" r="41630" b="-1"/>
          <a:stretch/>
        </p:blipFill>
        <p:spPr>
          <a:xfrm>
            <a:off x="251791" y="225288"/>
            <a:ext cx="7116417" cy="4067580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58C4A964-BA59-49E2-B970-DE9600E8489C}"/>
              </a:ext>
            </a:extLst>
          </p:cNvPr>
          <p:cNvSpPr/>
          <p:nvPr/>
        </p:nvSpPr>
        <p:spPr>
          <a:xfrm rot="18643930">
            <a:off x="5966130" y="4202747"/>
            <a:ext cx="834887" cy="41081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633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656A688-C40F-4286-A791-103BE1E227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00731" y="301483"/>
            <a:ext cx="3657600" cy="5688499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You will see a black screen indicating that you are presenting.</a:t>
            </a:r>
          </a:p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Click in the upper right corner on presentation and you will be able to view the presentation screen as well.</a:t>
            </a:r>
          </a:p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Click back on the presentation icon at the top right to stop sharing when you want to revert back to discussion and are finished with the presentation mode.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D96D7E-4CC8-4051-93E5-143432738B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3163" r="41630"/>
          <a:stretch/>
        </p:blipFill>
        <p:spPr>
          <a:xfrm>
            <a:off x="225287" y="167878"/>
            <a:ext cx="7116417" cy="4133841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7C72F8BB-A4D9-4500-AF8A-DECC0AAA027E}"/>
              </a:ext>
            </a:extLst>
          </p:cNvPr>
          <p:cNvSpPr/>
          <p:nvPr/>
        </p:nvSpPr>
        <p:spPr>
          <a:xfrm rot="18643930">
            <a:off x="6160939" y="878170"/>
            <a:ext cx="834887" cy="41081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648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656A688-C40F-4286-A791-103BE1E227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60974" y="359400"/>
            <a:ext cx="3657600" cy="4651513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To stop recording, click on the three dots on the lower right corner.</a:t>
            </a:r>
          </a:p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Click on Stop Recording and confirm that you want to stop recording again.</a:t>
            </a:r>
          </a:p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The recording will automatically be saved and you will receive an email indicating it has been temporarily saved in your google drive under a folder entitled Meet Recordings.  </a:t>
            </a:r>
          </a:p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Please download the file and re-upload the file to your google classroom.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7C72F8BB-A4D9-4500-AF8A-DECC0AAA027E}"/>
              </a:ext>
            </a:extLst>
          </p:cNvPr>
          <p:cNvSpPr/>
          <p:nvPr/>
        </p:nvSpPr>
        <p:spPr>
          <a:xfrm rot="18643930">
            <a:off x="5952877" y="2029391"/>
            <a:ext cx="834887" cy="41081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494326-3AC0-4520-884A-19A21B6E6F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1" r="41458" b="1"/>
          <a:stretch/>
        </p:blipFill>
        <p:spPr>
          <a:xfrm>
            <a:off x="371062" y="285490"/>
            <a:ext cx="6944139" cy="3898617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E0970DBB-228A-4EF2-B99D-68993F93014F}"/>
              </a:ext>
            </a:extLst>
          </p:cNvPr>
          <p:cNvSpPr/>
          <p:nvPr/>
        </p:nvSpPr>
        <p:spPr>
          <a:xfrm rot="18643930">
            <a:off x="5678557" y="2479749"/>
            <a:ext cx="834887" cy="41081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498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656A688-C40F-4286-A791-103BE1E227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06748" y="482437"/>
            <a:ext cx="3657600" cy="4641576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Click on the red phone in the bottom center to end the meeting.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C302EE-3330-4BFB-8703-E1573C2346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07" r="42391"/>
          <a:stretch/>
        </p:blipFill>
        <p:spPr>
          <a:xfrm>
            <a:off x="357809" y="473763"/>
            <a:ext cx="7023652" cy="3898617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6A6B5376-03E3-41B7-B345-118749F8C0A6}"/>
              </a:ext>
            </a:extLst>
          </p:cNvPr>
          <p:cNvSpPr/>
          <p:nvPr/>
        </p:nvSpPr>
        <p:spPr>
          <a:xfrm rot="18643930">
            <a:off x="3086435" y="4468245"/>
            <a:ext cx="834887" cy="41081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350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686842-F73E-4422-AE33-BFB1087A296A}"/>
              </a:ext>
            </a:extLst>
          </p:cNvPr>
          <p:cNvSpPr txBox="1"/>
          <p:nvPr/>
        </p:nvSpPr>
        <p:spPr>
          <a:xfrm>
            <a:off x="1007165" y="622852"/>
            <a:ext cx="1036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E-Learning Requirements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0D3E4A-C5E3-466C-BC55-BCA10C4C88F3}"/>
              </a:ext>
            </a:extLst>
          </p:cNvPr>
          <p:cNvSpPr txBox="1"/>
          <p:nvPr/>
        </p:nvSpPr>
        <p:spPr>
          <a:xfrm>
            <a:off x="1126435" y="1497496"/>
            <a:ext cx="1024393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Content is to consistent with current instruction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Components of e-learning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Instruction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Guided Practice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Assessment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With a prolonged school closure, it is understandable that assessment may take various formats, both formal and informal (exit tickets, discussion participation, actual assignment on google docs/forms,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etc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) and may be every other class period if necessary.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555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686842-F73E-4422-AE33-BFB1087A296A}"/>
              </a:ext>
            </a:extLst>
          </p:cNvPr>
          <p:cNvSpPr txBox="1"/>
          <p:nvPr/>
        </p:nvSpPr>
        <p:spPr>
          <a:xfrm>
            <a:off x="1007165" y="622852"/>
            <a:ext cx="1036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Facilitating Classes Virtually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0D3E4A-C5E3-466C-BC55-BCA10C4C88F3}"/>
              </a:ext>
            </a:extLst>
          </p:cNvPr>
          <p:cNvSpPr txBox="1"/>
          <p:nvPr/>
        </p:nvSpPr>
        <p:spPr>
          <a:xfrm>
            <a:off x="1126435" y="1497496"/>
            <a:ext cx="1024393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With an extended leave due to school closure, it is difficult to simply rely on posted instruction and assignments without interaction with students.</a:t>
            </a:r>
          </a:p>
          <a:p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Thus, there is merit to finding ways that we can check in with students for dialogue and check for understanding outside of assignments collected and returned.   </a:t>
            </a:r>
          </a:p>
          <a:p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This is where video conferencing and flipped classrooms come into play!  There are many options, but let’s explore one that is fairly simple.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908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686842-F73E-4422-AE33-BFB1087A296A}"/>
              </a:ext>
            </a:extLst>
          </p:cNvPr>
          <p:cNvSpPr txBox="1"/>
          <p:nvPr/>
        </p:nvSpPr>
        <p:spPr>
          <a:xfrm>
            <a:off x="1007165" y="622852"/>
            <a:ext cx="1036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Facilitating Classes Virtually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0D3E4A-C5E3-466C-BC55-BCA10C4C88F3}"/>
              </a:ext>
            </a:extLst>
          </p:cNvPr>
          <p:cNvSpPr txBox="1"/>
          <p:nvPr/>
        </p:nvSpPr>
        <p:spPr>
          <a:xfrm>
            <a:off x="1126435" y="1497496"/>
            <a:ext cx="1024393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What you can use: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Google Meet (free and part of Google classroom!)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Zoom (if you already have an account)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What you are not allowed to use by Social Media Policy: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Any platform that requires students/teachers to share personal information (phone numbers, private email accounts, social media accounts), as this opens you to personal liabilities.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Facetime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Facebook hangouts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Etc.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614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686842-F73E-4422-AE33-BFB1087A296A}"/>
              </a:ext>
            </a:extLst>
          </p:cNvPr>
          <p:cNvSpPr txBox="1"/>
          <p:nvPr/>
        </p:nvSpPr>
        <p:spPr>
          <a:xfrm>
            <a:off x="1007165" y="622852"/>
            <a:ext cx="1036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Google Meet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EED45B-17E7-4456-A050-7379373BD02C}"/>
              </a:ext>
            </a:extLst>
          </p:cNvPr>
          <p:cNvSpPr txBox="1"/>
          <p:nvPr/>
        </p:nvSpPr>
        <p:spPr>
          <a:xfrm>
            <a:off x="1126435" y="1497496"/>
            <a:ext cx="1024393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What it does?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Allows you to facilitate a group chat between students and teacher via video from the computer or a call in from a phone.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Teacher may share their computer screen (ppt presentation, google slides, etc.) that can then be discussed.</a:t>
            </a:r>
          </a:p>
          <a:p>
            <a:pPr lvl="1"/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  <a:p>
            <a:pPr lvl="2"/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723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1C65C-424D-4D96-BB9D-EF021CB26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322" y="0"/>
            <a:ext cx="8269356" cy="11430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Google</a:t>
            </a:r>
            <a:r>
              <a:rPr lang="en-US" dirty="0"/>
              <a:t>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Meet – Getting Started</a:t>
            </a:r>
            <a:br>
              <a:rPr lang="en-US" dirty="0">
                <a:solidFill>
                  <a:schemeClr val="accent1">
                    <a:lumMod val="50000"/>
                  </a:schemeClr>
                </a:solidFill>
              </a:rPr>
            </a:b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BB4918-180A-4EAD-8C28-C3BB77232C6B}"/>
              </a:ext>
            </a:extLst>
          </p:cNvPr>
          <p:cNvSpPr txBox="1"/>
          <p:nvPr/>
        </p:nvSpPr>
        <p:spPr>
          <a:xfrm>
            <a:off x="2517913" y="1630017"/>
            <a:ext cx="711641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heck out the following link for a video overview of Google Meet.  Helpful slides will follow!</a:t>
            </a:r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>
                <a:hlinkClick r:id="rId2"/>
              </a:rPr>
              <a:t>https://www.youtube.com/watch?v=J_ywOjB1c4Q 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01489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0E99FED-0D8D-48E4-9F03-0A0A8660FF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654" t="1" r="41453" b="808"/>
          <a:stretch/>
        </p:blipFill>
        <p:spPr>
          <a:xfrm>
            <a:off x="349726" y="578932"/>
            <a:ext cx="6523121" cy="507627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A61243-9C94-41E6-A41B-7848B506AF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38021" y="725555"/>
            <a:ext cx="3657600" cy="2091267"/>
          </a:xfrm>
        </p:spPr>
        <p:txBody>
          <a:bodyPr/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Login to you RMHSevdio.org email</a:t>
            </a:r>
          </a:p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Click the square thumbnail in the upper right corner</a:t>
            </a:r>
          </a:p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Click Meet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7944D727-9477-4108-93D7-130022B3C097}"/>
              </a:ext>
            </a:extLst>
          </p:cNvPr>
          <p:cNvSpPr/>
          <p:nvPr/>
        </p:nvSpPr>
        <p:spPr>
          <a:xfrm rot="18643930">
            <a:off x="5250513" y="3500383"/>
            <a:ext cx="834887" cy="41081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895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453306-EA23-46E6-98F9-4397C69055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83" r="41848"/>
          <a:stretch/>
        </p:blipFill>
        <p:spPr>
          <a:xfrm>
            <a:off x="530087" y="685800"/>
            <a:ext cx="7089913" cy="3855545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656A688-C40F-4286-A791-103BE1E227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26017" y="685800"/>
            <a:ext cx="3657600" cy="2091267"/>
          </a:xfrm>
        </p:spPr>
        <p:txBody>
          <a:bodyPr/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Click Join or Start a Meeting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A6975623-7A15-4F86-B452-60DC6B17C136}"/>
              </a:ext>
            </a:extLst>
          </p:cNvPr>
          <p:cNvSpPr/>
          <p:nvPr/>
        </p:nvSpPr>
        <p:spPr>
          <a:xfrm rot="18643930">
            <a:off x="3885540" y="2858523"/>
            <a:ext cx="834887" cy="41081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10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656A688-C40F-4286-A791-103BE1E227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41705" y="613331"/>
            <a:ext cx="3657600" cy="2091267"/>
          </a:xfrm>
        </p:spPr>
        <p:txBody>
          <a:bodyPr/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Click Join meeting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18F938-3DE9-4524-A7B0-9544F4AE36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7" r="48805"/>
          <a:stretch/>
        </p:blipFill>
        <p:spPr>
          <a:xfrm>
            <a:off x="669235" y="613331"/>
            <a:ext cx="6241774" cy="3961563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284C489D-508E-44B8-A3C6-0DFDC23A01AF}"/>
              </a:ext>
            </a:extLst>
          </p:cNvPr>
          <p:cNvSpPr/>
          <p:nvPr/>
        </p:nvSpPr>
        <p:spPr>
          <a:xfrm rot="18643930">
            <a:off x="3236181" y="2839062"/>
            <a:ext cx="834887" cy="41081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30392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202</TotalTime>
  <Words>806</Words>
  <Application>Microsoft Office PowerPoint</Application>
  <PresentationFormat>Widescreen</PresentationFormat>
  <Paragraphs>73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Century Gothic</vt:lpstr>
      <vt:lpstr>Wingdings 3</vt:lpstr>
      <vt:lpstr>Slice</vt:lpstr>
      <vt:lpstr>E-Learning Guidance </vt:lpstr>
      <vt:lpstr>PowerPoint Presentation</vt:lpstr>
      <vt:lpstr>PowerPoint Presentation</vt:lpstr>
      <vt:lpstr>PowerPoint Presentation</vt:lpstr>
      <vt:lpstr>PowerPoint Presentation</vt:lpstr>
      <vt:lpstr>Google Meet – Getting Started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E-Learning Guidance</dc:title>
  <dc:creator>Sally Sternberg</dc:creator>
  <cp:lastModifiedBy>Sally Sternberg</cp:lastModifiedBy>
  <cp:revision>13</cp:revision>
  <dcterms:created xsi:type="dcterms:W3CDTF">2020-03-12T18:02:45Z</dcterms:created>
  <dcterms:modified xsi:type="dcterms:W3CDTF">2020-03-13T00:12:35Z</dcterms:modified>
</cp:coreProperties>
</file>