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Dancing Script"/>
      <p:regular r:id="rId21"/>
      <p:bold r:id="rId22"/>
    </p:embeddedFon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DancingScript-bold.fntdata"/><Relationship Id="rId10" Type="http://schemas.openxmlformats.org/officeDocument/2006/relationships/slide" Target="slides/slide5.xml"/><Relationship Id="rId21" Type="http://schemas.openxmlformats.org/officeDocument/2006/relationships/font" Target="fonts/DancingScript-regular.fntdata"/><Relationship Id="rId13" Type="http://schemas.openxmlformats.org/officeDocument/2006/relationships/slide" Target="slides/slide8.xml"/><Relationship Id="rId24" Type="http://schemas.openxmlformats.org/officeDocument/2006/relationships/font" Target="fonts/GillSans-bold.fntdata"/><Relationship Id="rId12" Type="http://schemas.openxmlformats.org/officeDocument/2006/relationships/slide" Target="slides/slide7.xml"/><Relationship Id="rId23" Type="http://schemas.openxmlformats.org/officeDocument/2006/relationships/font" Target="fonts/Gill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Welcome</a:t>
            </a:r>
            <a:endParaRPr/>
          </a:p>
          <a:p>
            <a:pPr indent="0" lvl="0" marL="0" rtl="0" algn="l">
              <a:spcBef>
                <a:spcPts val="0"/>
              </a:spcBef>
              <a:spcAft>
                <a:spcPts val="0"/>
              </a:spcAft>
              <a:buNone/>
            </a:pPr>
            <a:r>
              <a:rPr lang="en-US"/>
              <a:t>Introduction of myself</a:t>
            </a:r>
            <a:endParaRPr/>
          </a:p>
        </p:txBody>
      </p:sp>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5f50d705f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e5f50d705f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914400" rtl="0" algn="l">
              <a:lnSpc>
                <a:spcPct val="110000"/>
              </a:lnSpc>
              <a:spcBef>
                <a:spcPts val="700"/>
              </a:spcBef>
              <a:spcAft>
                <a:spcPts val="0"/>
              </a:spcAft>
              <a:buNone/>
            </a:pPr>
            <a:r>
              <a:t/>
            </a:r>
            <a:endParaRPr>
              <a:latin typeface="Gill Sans"/>
              <a:ea typeface="Gill Sans"/>
              <a:cs typeface="Gill Sans"/>
              <a:sym typeface="Gill Sans"/>
            </a:endParaRPr>
          </a:p>
          <a:p>
            <a:pPr indent="0" lvl="0" marL="0" rtl="0" algn="l">
              <a:spcBef>
                <a:spcPts val="0"/>
              </a:spcBef>
              <a:spcAft>
                <a:spcPts val="0"/>
              </a:spcAft>
              <a:buNone/>
            </a:pPr>
            <a:r>
              <a:t/>
            </a:r>
            <a:endParaRPr/>
          </a:p>
        </p:txBody>
      </p:sp>
      <p:sp>
        <p:nvSpPr>
          <p:cNvPr id="166" name="Google Shape;166;ge5f50d705f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5f50d705f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e5f50d705f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e5f50d705f_0_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5f50d705f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e5f50d705f_0_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e5f50d705f_0_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5f50d705f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ge5f50d705f_0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e5f50d705f_0_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8715f004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b8715f004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b8715f004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5f50d705f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5f50d705f_0_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ge5f50d705f_0_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e5f50d705f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e5f50d705f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e5f50d705f_0_1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5f50d705f_0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e5f50d705f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e5f50d705f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e5f50d705f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5f50d705f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e5f50d705f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1" marL="0" marR="0" rtl="0" algn="l">
              <a:lnSpc>
                <a:spcPct val="80000"/>
              </a:lnSpc>
              <a:spcBef>
                <a:spcPts val="0"/>
              </a:spcBef>
              <a:spcAft>
                <a:spcPts val="0"/>
              </a:spcAft>
              <a:buClr>
                <a:schemeClr val="dk1"/>
              </a:buClr>
              <a:buSzPts val="1704"/>
              <a:buFont typeface="Calibri"/>
              <a:buNone/>
            </a:pPr>
            <a:r>
              <a:t/>
            </a:r>
            <a:endParaRPr sz="1704"/>
          </a:p>
          <a:p>
            <a:pPr indent="0" lvl="1" marL="0" marR="0" rtl="0" algn="l">
              <a:lnSpc>
                <a:spcPct val="80000"/>
              </a:lnSpc>
              <a:spcBef>
                <a:spcPts val="0"/>
              </a:spcBef>
              <a:spcAft>
                <a:spcPts val="0"/>
              </a:spcAft>
              <a:buClr>
                <a:schemeClr val="dk1"/>
              </a:buClr>
              <a:buSzPts val="1705"/>
              <a:buFont typeface="Calibri"/>
              <a:buNone/>
            </a:pPr>
            <a:r>
              <a:t/>
            </a:r>
            <a:endParaRPr sz="1704"/>
          </a:p>
          <a:p>
            <a:pPr indent="0" lvl="0" marL="0" rtl="0" algn="l">
              <a:lnSpc>
                <a:spcPct val="80000"/>
              </a:lnSpc>
              <a:spcBef>
                <a:spcPts val="0"/>
              </a:spcBef>
              <a:spcAft>
                <a:spcPts val="0"/>
              </a:spcAft>
              <a:buNone/>
            </a:pPr>
            <a:r>
              <a:t/>
            </a:r>
            <a:endParaRPr sz="930"/>
          </a:p>
        </p:txBody>
      </p:sp>
      <p:sp>
        <p:nvSpPr>
          <p:cNvPr id="151" name="Google Shape;15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457200" rtl="0" algn="l">
              <a:lnSpc>
                <a:spcPct val="110000"/>
              </a:lnSpc>
              <a:spcBef>
                <a:spcPts val="700"/>
              </a:spcBef>
              <a:spcAft>
                <a:spcPts val="0"/>
              </a:spcAft>
              <a:buNone/>
            </a:pPr>
            <a:r>
              <a:t/>
            </a:r>
            <a:endParaRPr/>
          </a:p>
          <a:p>
            <a:pPr indent="0" lvl="0" marL="0" rtl="0" algn="l">
              <a:spcBef>
                <a:spcPts val="0"/>
              </a:spcBef>
              <a:spcAft>
                <a:spcPts val="0"/>
              </a:spcAft>
              <a:buNone/>
            </a:pPr>
            <a:r>
              <a:t/>
            </a:r>
            <a:endParaRPr/>
          </a:p>
        </p:txBody>
      </p:sp>
      <p:sp>
        <p:nvSpPr>
          <p:cNvPr id="158" name="Google Shape;158;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7" name="Shape 17"/>
        <p:cNvGrpSpPr/>
        <p:nvPr/>
      </p:nvGrpSpPr>
      <p:grpSpPr>
        <a:xfrm>
          <a:off x="0" y="0"/>
          <a:ext cx="0" cy="0"/>
          <a:chOff x="0" y="0"/>
          <a:chExt cx="0" cy="0"/>
        </a:xfrm>
      </p:grpSpPr>
      <p:sp>
        <p:nvSpPr>
          <p:cNvPr id="18" name="Google Shape;18;p2"/>
          <p:cNvSpPr/>
          <p:nvPr/>
        </p:nvSpPr>
        <p:spPr>
          <a:xfrm>
            <a:off x="3557016" y="630936"/>
            <a:ext cx="5235575"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19" name="Google Shape;19;p2"/>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10000"/>
              <a:buFont typeface="Impact"/>
              <a:buNone/>
              <a:defRPr sz="10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2215045" y="5979196"/>
            <a:ext cx="8045373"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2000"/>
              <a:buNone/>
              <a:defRPr b="1" i="0" sz="2000" cap="none">
                <a:solidFill>
                  <a:schemeClr val="dk2"/>
                </a:solidFill>
              </a:defRPr>
            </a:lvl1pPr>
            <a:lvl2pPr lvl="1" algn="ctr">
              <a:lnSpc>
                <a:spcPct val="110000"/>
              </a:lnSpc>
              <a:spcBef>
                <a:spcPts val="700"/>
              </a:spcBef>
              <a:spcAft>
                <a:spcPts val="0"/>
              </a:spcAft>
              <a:buSzPts val="2000"/>
              <a:buNone/>
              <a:defRPr sz="2000"/>
            </a:lvl2pPr>
            <a:lvl3pPr lvl="2" algn="ctr">
              <a:lnSpc>
                <a:spcPct val="110000"/>
              </a:lnSpc>
              <a:spcBef>
                <a:spcPts val="700"/>
              </a:spcBef>
              <a:spcAft>
                <a:spcPts val="0"/>
              </a:spcAft>
              <a:buSzPts val="1800"/>
              <a:buNone/>
              <a:defRPr sz="1800"/>
            </a:lvl3pPr>
            <a:lvl4pPr lvl="3" algn="ctr">
              <a:lnSpc>
                <a:spcPct val="110000"/>
              </a:lnSpc>
              <a:spcBef>
                <a:spcPts val="700"/>
              </a:spcBef>
              <a:spcAft>
                <a:spcPts val="0"/>
              </a:spcAft>
              <a:buSzPts val="1600"/>
              <a:buNone/>
              <a:defRPr sz="1600"/>
            </a:lvl4pPr>
            <a:lvl5pPr lvl="4" algn="ctr">
              <a:lnSpc>
                <a:spcPct val="110000"/>
              </a:lnSpc>
              <a:spcBef>
                <a:spcPts val="700"/>
              </a:spcBef>
              <a:spcAft>
                <a:spcPts val="0"/>
              </a:spcAft>
              <a:buSzPts val="1600"/>
              <a:buNone/>
              <a:defRPr sz="1600"/>
            </a:lvl5pPr>
            <a:lvl6pPr lvl="5" algn="ctr">
              <a:lnSpc>
                <a:spcPct val="110000"/>
              </a:lnSpc>
              <a:spcBef>
                <a:spcPts val="700"/>
              </a:spcBef>
              <a:spcAft>
                <a:spcPts val="0"/>
              </a:spcAft>
              <a:buSzPts val="1600"/>
              <a:buNone/>
              <a:defRPr sz="1600"/>
            </a:lvl6pPr>
            <a:lvl7pPr lvl="6" algn="ctr">
              <a:lnSpc>
                <a:spcPct val="110000"/>
              </a:lnSpc>
              <a:spcBef>
                <a:spcPts val="700"/>
              </a:spcBef>
              <a:spcAft>
                <a:spcPts val="0"/>
              </a:spcAft>
              <a:buSzPts val="1600"/>
              <a:buNone/>
              <a:defRPr sz="1600"/>
            </a:lvl7pPr>
            <a:lvl8pPr lvl="7" algn="ctr">
              <a:lnSpc>
                <a:spcPct val="110000"/>
              </a:lnSpc>
              <a:spcBef>
                <a:spcPts val="700"/>
              </a:spcBef>
              <a:spcAft>
                <a:spcPts val="0"/>
              </a:spcAft>
              <a:buSzPts val="1600"/>
              <a:buNone/>
              <a:defRPr sz="1600"/>
            </a:lvl8pPr>
            <a:lvl9pPr lvl="8" algn="ctr">
              <a:lnSpc>
                <a:spcPct val="110000"/>
              </a:lnSpc>
              <a:spcBef>
                <a:spcPts val="700"/>
              </a:spcBef>
              <a:spcAft>
                <a:spcPts val="0"/>
              </a:spcAft>
              <a:buSzPts val="1600"/>
              <a:buNone/>
              <a:defRPr sz="1600"/>
            </a:lvl9pPr>
          </a:lstStyle>
          <a:p/>
        </p:txBody>
      </p:sp>
      <p:sp>
        <p:nvSpPr>
          <p:cNvPr id="21" name="Google Shape;21;p2"/>
          <p:cNvSpPr txBox="1"/>
          <p:nvPr>
            <p:ph idx="10" type="dt"/>
          </p:nvPr>
        </p:nvSpPr>
        <p:spPr>
          <a:xfrm>
            <a:off x="1078523"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4180332"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27606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9067218" y="6375679"/>
            <a:ext cx="2329723"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27606C"/>
                </a:solidFill>
                <a:latin typeface="Gill Sans"/>
                <a:ea typeface="Gill Sans"/>
                <a:cs typeface="Gill Sans"/>
                <a:sym typeface="Gill Sans"/>
              </a:defRPr>
            </a:lvl1pPr>
            <a:lvl2pPr indent="0" lvl="1" marL="0" algn="r">
              <a:spcBef>
                <a:spcPts val="0"/>
              </a:spcBef>
              <a:buNone/>
              <a:defRPr b="0" i="0" sz="1200" u="none" cap="none" strike="noStrike">
                <a:solidFill>
                  <a:srgbClr val="27606C"/>
                </a:solidFill>
                <a:latin typeface="Gill Sans"/>
                <a:ea typeface="Gill Sans"/>
                <a:cs typeface="Gill Sans"/>
                <a:sym typeface="Gill Sans"/>
              </a:defRPr>
            </a:lvl2pPr>
            <a:lvl3pPr indent="0" lvl="2" marL="0" algn="r">
              <a:spcBef>
                <a:spcPts val="0"/>
              </a:spcBef>
              <a:buNone/>
              <a:defRPr b="0" i="0" sz="1200" u="none" cap="none" strike="noStrike">
                <a:solidFill>
                  <a:srgbClr val="27606C"/>
                </a:solidFill>
                <a:latin typeface="Gill Sans"/>
                <a:ea typeface="Gill Sans"/>
                <a:cs typeface="Gill Sans"/>
                <a:sym typeface="Gill Sans"/>
              </a:defRPr>
            </a:lvl3pPr>
            <a:lvl4pPr indent="0" lvl="3" marL="0" algn="r">
              <a:spcBef>
                <a:spcPts val="0"/>
              </a:spcBef>
              <a:buNone/>
              <a:defRPr b="0" i="0" sz="1200" u="none" cap="none" strike="noStrike">
                <a:solidFill>
                  <a:srgbClr val="27606C"/>
                </a:solidFill>
                <a:latin typeface="Gill Sans"/>
                <a:ea typeface="Gill Sans"/>
                <a:cs typeface="Gill Sans"/>
                <a:sym typeface="Gill Sans"/>
              </a:defRPr>
            </a:lvl4pPr>
            <a:lvl5pPr indent="0" lvl="4" marL="0" algn="r">
              <a:spcBef>
                <a:spcPts val="0"/>
              </a:spcBef>
              <a:buNone/>
              <a:defRPr b="0" i="0" sz="1200" u="none" cap="none" strike="noStrike">
                <a:solidFill>
                  <a:srgbClr val="27606C"/>
                </a:solidFill>
                <a:latin typeface="Gill Sans"/>
                <a:ea typeface="Gill Sans"/>
                <a:cs typeface="Gill Sans"/>
                <a:sym typeface="Gill Sans"/>
              </a:defRPr>
            </a:lvl5pPr>
            <a:lvl6pPr indent="0" lvl="5" marL="0" algn="r">
              <a:spcBef>
                <a:spcPts val="0"/>
              </a:spcBef>
              <a:buNone/>
              <a:defRPr b="0" i="0" sz="1200" u="none" cap="none" strike="noStrike">
                <a:solidFill>
                  <a:srgbClr val="27606C"/>
                </a:solidFill>
                <a:latin typeface="Gill Sans"/>
                <a:ea typeface="Gill Sans"/>
                <a:cs typeface="Gill Sans"/>
                <a:sym typeface="Gill Sans"/>
              </a:defRPr>
            </a:lvl6pPr>
            <a:lvl7pPr indent="0" lvl="6" marL="0" algn="r">
              <a:spcBef>
                <a:spcPts val="0"/>
              </a:spcBef>
              <a:buNone/>
              <a:defRPr b="0" i="0" sz="1200" u="none" cap="none" strike="noStrike">
                <a:solidFill>
                  <a:srgbClr val="27606C"/>
                </a:solidFill>
                <a:latin typeface="Gill Sans"/>
                <a:ea typeface="Gill Sans"/>
                <a:cs typeface="Gill Sans"/>
                <a:sym typeface="Gill Sans"/>
              </a:defRPr>
            </a:lvl7pPr>
            <a:lvl8pPr indent="0" lvl="7" marL="0" algn="r">
              <a:spcBef>
                <a:spcPts val="0"/>
              </a:spcBef>
              <a:buNone/>
              <a:defRPr b="0" i="0" sz="1200" u="none" cap="none" strike="noStrike">
                <a:solidFill>
                  <a:srgbClr val="27606C"/>
                </a:solidFill>
                <a:latin typeface="Gill Sans"/>
                <a:ea typeface="Gill Sans"/>
                <a:cs typeface="Gill Sans"/>
                <a:sym typeface="Gill Sans"/>
              </a:defRPr>
            </a:lvl8pPr>
            <a:lvl9pPr indent="0" lvl="8" marL="0" algn="r">
              <a:spcBef>
                <a:spcPts val="0"/>
              </a:spcBef>
              <a:buNone/>
              <a:defRPr b="0" i="0" sz="1200" u="none" cap="none" strike="noStrike">
                <a:solidFill>
                  <a:srgbClr val="27606C"/>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
          <p:cNvSpPr/>
          <p:nvPr/>
        </p:nvSpPr>
        <p:spPr>
          <a:xfrm>
            <a:off x="0" y="0"/>
            <a:ext cx="283464"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 name="Shape 83"/>
        <p:cNvGrpSpPr/>
        <p:nvPr/>
      </p:nvGrpSpPr>
      <p:grpSpPr>
        <a:xfrm>
          <a:off x="0" y="0"/>
          <a:ext cx="0" cy="0"/>
          <a:chOff x="0" y="0"/>
          <a:chExt cx="0" cy="0"/>
        </a:xfrm>
      </p:grpSpPr>
      <p:sp>
        <p:nvSpPr>
          <p:cNvPr id="84" name="Google Shape;84;p1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
          <p:cNvSpPr txBox="1"/>
          <p:nvPr>
            <p:ph idx="1" type="body"/>
          </p:nvPr>
        </p:nvSpPr>
        <p:spPr>
          <a:xfrm rot="5400000">
            <a:off x="4544043" y="-1006365"/>
            <a:ext cx="3593591" cy="1017832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86" name="Google Shape;86;p11"/>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9" name="Shape 89"/>
        <p:cNvGrpSpPr/>
        <p:nvPr/>
      </p:nvGrpSpPr>
      <p:grpSpPr>
        <a:xfrm>
          <a:off x="0" y="0"/>
          <a:ext cx="0" cy="0"/>
          <a:chOff x="0" y="0"/>
          <a:chExt cx="0" cy="0"/>
        </a:xfrm>
      </p:grpSpPr>
      <p:sp>
        <p:nvSpPr>
          <p:cNvPr id="90" name="Google Shape;90;p12"/>
          <p:cNvSpPr txBox="1"/>
          <p:nvPr>
            <p:ph type="title"/>
          </p:nvPr>
        </p:nvSpPr>
        <p:spPr>
          <a:xfrm rot="5400000">
            <a:off x="8012185" y="2436522"/>
            <a:ext cx="5600404"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rot="5400000">
            <a:off x="2653390" y="-1013705"/>
            <a:ext cx="5600405" cy="8392585"/>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2" name="Google Shape;92;p12"/>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28" name="Google Shape;28;p3"/>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4"/>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36" name="Shape 36"/>
        <p:cNvGrpSpPr/>
        <p:nvPr/>
      </p:nvGrpSpPr>
      <p:grpSpPr>
        <a:xfrm>
          <a:off x="0" y="0"/>
          <a:ext cx="0" cy="0"/>
          <a:chOff x="0" y="0"/>
          <a:chExt cx="0" cy="0"/>
        </a:xfrm>
      </p:grpSpPr>
      <p:sp>
        <p:nvSpPr>
          <p:cNvPr id="37" name="Google Shape;37;p5"/>
          <p:cNvSpPr txBox="1"/>
          <p:nvPr>
            <p:ph type="title"/>
          </p:nvPr>
        </p:nvSpPr>
        <p:spPr>
          <a:xfrm>
            <a:off x="3242929" y="1073888"/>
            <a:ext cx="8187071"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8400"/>
              <a:buFont typeface="Impact"/>
              <a:buNone/>
              <a:defRPr sz="84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3242930" y="5159781"/>
            <a:ext cx="7017488"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2000"/>
              <a:buNone/>
              <a:defRPr b="1" i="0" sz="2000" cap="none">
                <a:solidFill>
                  <a:schemeClr val="accent1"/>
                </a:solidFill>
              </a:defRPr>
            </a:lvl1pPr>
            <a:lvl2pPr indent="-228600" lvl="1" marL="914400" algn="l">
              <a:lnSpc>
                <a:spcPct val="110000"/>
              </a:lnSpc>
              <a:spcBef>
                <a:spcPts val="700"/>
              </a:spcBef>
              <a:spcAft>
                <a:spcPts val="0"/>
              </a:spcAft>
              <a:buSzPts val="2000"/>
              <a:buNone/>
              <a:defRPr sz="2000">
                <a:solidFill>
                  <a:schemeClr val="lt1"/>
                </a:solidFill>
              </a:defRPr>
            </a:lvl2pPr>
            <a:lvl3pPr indent="-228600" lvl="2" marL="1371600" algn="l">
              <a:lnSpc>
                <a:spcPct val="110000"/>
              </a:lnSpc>
              <a:spcBef>
                <a:spcPts val="700"/>
              </a:spcBef>
              <a:spcAft>
                <a:spcPts val="0"/>
              </a:spcAft>
              <a:buSzPts val="1800"/>
              <a:buNone/>
              <a:defRPr sz="1800">
                <a:solidFill>
                  <a:schemeClr val="lt1"/>
                </a:solidFill>
              </a:defRPr>
            </a:lvl3pPr>
            <a:lvl4pPr indent="-228600" lvl="3" marL="1828800" algn="l">
              <a:lnSpc>
                <a:spcPct val="110000"/>
              </a:lnSpc>
              <a:spcBef>
                <a:spcPts val="700"/>
              </a:spcBef>
              <a:spcAft>
                <a:spcPts val="0"/>
              </a:spcAft>
              <a:buSzPts val="1600"/>
              <a:buNone/>
              <a:defRPr sz="1600">
                <a:solidFill>
                  <a:schemeClr val="lt1"/>
                </a:solidFill>
              </a:defRPr>
            </a:lvl4pPr>
            <a:lvl5pPr indent="-228600" lvl="4" marL="2286000" algn="l">
              <a:lnSpc>
                <a:spcPct val="110000"/>
              </a:lnSpc>
              <a:spcBef>
                <a:spcPts val="700"/>
              </a:spcBef>
              <a:spcAft>
                <a:spcPts val="0"/>
              </a:spcAft>
              <a:buSzPts val="1600"/>
              <a:buNone/>
              <a:defRPr sz="1600">
                <a:solidFill>
                  <a:schemeClr val="lt1"/>
                </a:solidFill>
              </a:defRPr>
            </a:lvl5pPr>
            <a:lvl6pPr indent="-228600" lvl="5" marL="2743200" algn="l">
              <a:lnSpc>
                <a:spcPct val="110000"/>
              </a:lnSpc>
              <a:spcBef>
                <a:spcPts val="700"/>
              </a:spcBef>
              <a:spcAft>
                <a:spcPts val="0"/>
              </a:spcAft>
              <a:buSzPts val="1600"/>
              <a:buNone/>
              <a:defRPr sz="1600">
                <a:solidFill>
                  <a:schemeClr val="lt1"/>
                </a:solidFill>
              </a:defRPr>
            </a:lvl6pPr>
            <a:lvl7pPr indent="-228600" lvl="6" marL="3200400" algn="l">
              <a:lnSpc>
                <a:spcPct val="110000"/>
              </a:lnSpc>
              <a:spcBef>
                <a:spcPts val="700"/>
              </a:spcBef>
              <a:spcAft>
                <a:spcPts val="0"/>
              </a:spcAft>
              <a:buSzPts val="1600"/>
              <a:buNone/>
              <a:defRPr sz="1600">
                <a:solidFill>
                  <a:schemeClr val="lt1"/>
                </a:solidFill>
              </a:defRPr>
            </a:lvl7pPr>
            <a:lvl8pPr indent="-228600" lvl="7" marL="3657600" algn="l">
              <a:lnSpc>
                <a:spcPct val="110000"/>
              </a:lnSpc>
              <a:spcBef>
                <a:spcPts val="700"/>
              </a:spcBef>
              <a:spcAft>
                <a:spcPts val="0"/>
              </a:spcAft>
              <a:buSzPts val="1600"/>
              <a:buNone/>
              <a:defRPr sz="1600">
                <a:solidFill>
                  <a:schemeClr val="lt1"/>
                </a:solidFill>
              </a:defRPr>
            </a:lvl8pPr>
            <a:lvl9pPr indent="-228600" lvl="8" marL="4114800" algn="l">
              <a:lnSpc>
                <a:spcPct val="110000"/>
              </a:lnSpc>
              <a:spcBef>
                <a:spcPts val="700"/>
              </a:spcBef>
              <a:spcAft>
                <a:spcPts val="0"/>
              </a:spcAft>
              <a:buSzPts val="1600"/>
              <a:buNone/>
              <a:defRPr sz="1600">
                <a:solidFill>
                  <a:schemeClr val="lt1"/>
                </a:solidFill>
              </a:defRPr>
            </a:lvl9pPr>
          </a:lstStyle>
          <a:p/>
        </p:txBody>
      </p:sp>
      <p:sp>
        <p:nvSpPr>
          <p:cNvPr id="39" name="Google Shape;39;p5"/>
          <p:cNvSpPr txBox="1"/>
          <p:nvPr>
            <p:ph idx="10" type="dt"/>
          </p:nvPr>
        </p:nvSpPr>
        <p:spPr>
          <a:xfrm>
            <a:off x="3236546" y="6375679"/>
            <a:ext cx="1493947"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5279064"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9942434" y="6375679"/>
            <a:ext cx="148756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2"/>
                </a:solidFill>
                <a:latin typeface="Gill Sans"/>
                <a:ea typeface="Gill Sans"/>
                <a:cs typeface="Gill Sans"/>
                <a:sym typeface="Gill Sans"/>
              </a:defRPr>
            </a:lvl1pPr>
            <a:lvl2pPr indent="0" lvl="1" marL="0" algn="r">
              <a:spcBef>
                <a:spcPts val="0"/>
              </a:spcBef>
              <a:buNone/>
              <a:defRPr b="0" i="0" sz="1200" u="none" cap="none" strike="noStrike">
                <a:solidFill>
                  <a:schemeClr val="lt2"/>
                </a:solidFill>
                <a:latin typeface="Gill Sans"/>
                <a:ea typeface="Gill Sans"/>
                <a:cs typeface="Gill Sans"/>
                <a:sym typeface="Gill Sans"/>
              </a:defRPr>
            </a:lvl2pPr>
            <a:lvl3pPr indent="0" lvl="2" marL="0" algn="r">
              <a:spcBef>
                <a:spcPts val="0"/>
              </a:spcBef>
              <a:buNone/>
              <a:defRPr b="0" i="0" sz="1200" u="none" cap="none" strike="noStrike">
                <a:solidFill>
                  <a:schemeClr val="lt2"/>
                </a:solidFill>
                <a:latin typeface="Gill Sans"/>
                <a:ea typeface="Gill Sans"/>
                <a:cs typeface="Gill Sans"/>
                <a:sym typeface="Gill Sans"/>
              </a:defRPr>
            </a:lvl3pPr>
            <a:lvl4pPr indent="0" lvl="3" marL="0" algn="r">
              <a:spcBef>
                <a:spcPts val="0"/>
              </a:spcBef>
              <a:buNone/>
              <a:defRPr b="0" i="0" sz="1200" u="none" cap="none" strike="noStrike">
                <a:solidFill>
                  <a:schemeClr val="lt2"/>
                </a:solidFill>
                <a:latin typeface="Gill Sans"/>
                <a:ea typeface="Gill Sans"/>
                <a:cs typeface="Gill Sans"/>
                <a:sym typeface="Gill Sans"/>
              </a:defRPr>
            </a:lvl4pPr>
            <a:lvl5pPr indent="0" lvl="4" marL="0" algn="r">
              <a:spcBef>
                <a:spcPts val="0"/>
              </a:spcBef>
              <a:buNone/>
              <a:defRPr b="0" i="0" sz="1200" u="none" cap="none" strike="noStrike">
                <a:solidFill>
                  <a:schemeClr val="lt2"/>
                </a:solidFill>
                <a:latin typeface="Gill Sans"/>
                <a:ea typeface="Gill Sans"/>
                <a:cs typeface="Gill Sans"/>
                <a:sym typeface="Gill Sans"/>
              </a:defRPr>
            </a:lvl5pPr>
            <a:lvl6pPr indent="0" lvl="5" marL="0" algn="r">
              <a:spcBef>
                <a:spcPts val="0"/>
              </a:spcBef>
              <a:buNone/>
              <a:defRPr b="0" i="0" sz="1200" u="none" cap="none" strike="noStrike">
                <a:solidFill>
                  <a:schemeClr val="lt2"/>
                </a:solidFill>
                <a:latin typeface="Gill Sans"/>
                <a:ea typeface="Gill Sans"/>
                <a:cs typeface="Gill Sans"/>
                <a:sym typeface="Gill Sans"/>
              </a:defRPr>
            </a:lvl6pPr>
            <a:lvl7pPr indent="0" lvl="6" marL="0" algn="r">
              <a:spcBef>
                <a:spcPts val="0"/>
              </a:spcBef>
              <a:buNone/>
              <a:defRPr b="0" i="0" sz="1200" u="none" cap="none" strike="noStrike">
                <a:solidFill>
                  <a:schemeClr val="lt2"/>
                </a:solidFill>
                <a:latin typeface="Gill Sans"/>
                <a:ea typeface="Gill Sans"/>
                <a:cs typeface="Gill Sans"/>
                <a:sym typeface="Gill Sans"/>
              </a:defRPr>
            </a:lvl7pPr>
            <a:lvl8pPr indent="0" lvl="7" marL="0" algn="r">
              <a:spcBef>
                <a:spcPts val="0"/>
              </a:spcBef>
              <a:buNone/>
              <a:defRPr b="0" i="0" sz="1200" u="none" cap="none" strike="noStrike">
                <a:solidFill>
                  <a:schemeClr val="lt2"/>
                </a:solidFill>
                <a:latin typeface="Gill Sans"/>
                <a:ea typeface="Gill Sans"/>
                <a:cs typeface="Gill Sans"/>
                <a:sym typeface="Gill Sans"/>
              </a:defRPr>
            </a:lvl8pPr>
            <a:lvl9pPr indent="0" lvl="8" marL="0" algn="r">
              <a:spcBef>
                <a:spcPts val="0"/>
              </a:spcBef>
              <a:buNone/>
              <a:defRPr b="0" i="0" sz="1200" u="none" cap="none" strike="noStrike">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grpSp>
        <p:nvGrpSpPr>
          <p:cNvPr id="42" name="Google Shape;42;p5"/>
          <p:cNvGrpSpPr/>
          <p:nvPr/>
        </p:nvGrpSpPr>
        <p:grpSpPr>
          <a:xfrm>
            <a:off x="0" y="0"/>
            <a:ext cx="2814638" cy="6858000"/>
            <a:chOff x="0" y="0"/>
            <a:chExt cx="2814638" cy="6858000"/>
          </a:xfrm>
        </p:grpSpPr>
        <p:sp>
          <p:nvSpPr>
            <p:cNvPr id="43" name="Google Shape;43;p5"/>
            <p:cNvSpPr/>
            <p:nvPr/>
          </p:nvSpPr>
          <p:spPr>
            <a:xfrm>
              <a:off x="0" y="0"/>
              <a:ext cx="2814638"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44" name="Google Shape;44;p5"/>
            <p:cNvSpPr/>
            <p:nvPr/>
          </p:nvSpPr>
          <p:spPr>
            <a:xfrm>
              <a:off x="874382" y="0"/>
              <a:ext cx="1646238"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6"/>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1257300"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8" name="Google Shape;48;p6"/>
          <p:cNvSpPr txBox="1"/>
          <p:nvPr>
            <p:ph idx="2" type="body"/>
          </p:nvPr>
        </p:nvSpPr>
        <p:spPr>
          <a:xfrm>
            <a:off x="6647796" y="2286000"/>
            <a:ext cx="4800600"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49" name="Google Shape;49;p6"/>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7"/>
          <p:cNvSpPr txBox="1"/>
          <p:nvPr>
            <p:ph type="title"/>
          </p:nvPr>
        </p:nvSpPr>
        <p:spPr>
          <a:xfrm>
            <a:off x="1252728" y="381000"/>
            <a:ext cx="10172700"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 type="body"/>
          </p:nvPr>
        </p:nvSpPr>
        <p:spPr>
          <a:xfrm>
            <a:off x="1251678"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5" name="Google Shape;55;p7"/>
          <p:cNvSpPr txBox="1"/>
          <p:nvPr>
            <p:ph idx="2" type="body"/>
          </p:nvPr>
        </p:nvSpPr>
        <p:spPr>
          <a:xfrm>
            <a:off x="1257300"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6" name="Google Shape;56;p7"/>
          <p:cNvSpPr txBox="1"/>
          <p:nvPr>
            <p:ph idx="3" type="body"/>
          </p:nvPr>
        </p:nvSpPr>
        <p:spPr>
          <a:xfrm>
            <a:off x="6633864" y="2199633"/>
            <a:ext cx="480060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900"/>
              <a:buNone/>
              <a:defRPr b="1" sz="1900" cap="none">
                <a:solidFill>
                  <a:schemeClr val="dk2"/>
                </a:solidFill>
              </a:defRPr>
            </a:lvl1pPr>
            <a:lvl2pPr indent="-228600" lvl="1" marL="914400" algn="l">
              <a:lnSpc>
                <a:spcPct val="110000"/>
              </a:lnSpc>
              <a:spcBef>
                <a:spcPts val="700"/>
              </a:spcBef>
              <a:spcAft>
                <a:spcPts val="0"/>
              </a:spcAft>
              <a:buSzPts val="1900"/>
              <a:buNone/>
              <a:defRPr b="1" sz="1900"/>
            </a:lvl2pPr>
            <a:lvl3pPr indent="-228600" lvl="2" marL="1371600" algn="l">
              <a:lnSpc>
                <a:spcPct val="110000"/>
              </a:lnSpc>
              <a:spcBef>
                <a:spcPts val="700"/>
              </a:spcBef>
              <a:spcAft>
                <a:spcPts val="0"/>
              </a:spcAft>
              <a:buSzPts val="1800"/>
              <a:buNone/>
              <a:defRPr b="1" sz="1800"/>
            </a:lvl3pPr>
            <a:lvl4pPr indent="-228600" lvl="3" marL="1828800" algn="l">
              <a:lnSpc>
                <a:spcPct val="110000"/>
              </a:lnSpc>
              <a:spcBef>
                <a:spcPts val="700"/>
              </a:spcBef>
              <a:spcAft>
                <a:spcPts val="0"/>
              </a:spcAft>
              <a:buSzPts val="1600"/>
              <a:buNone/>
              <a:defRPr b="1" sz="1600"/>
            </a:lvl4pPr>
            <a:lvl5pPr indent="-228600" lvl="4" marL="2286000" algn="l">
              <a:lnSpc>
                <a:spcPct val="110000"/>
              </a:lnSpc>
              <a:spcBef>
                <a:spcPts val="700"/>
              </a:spcBef>
              <a:spcAft>
                <a:spcPts val="0"/>
              </a:spcAft>
              <a:buSzPts val="1600"/>
              <a:buNone/>
              <a:defRPr b="1" sz="1600"/>
            </a:lvl5pPr>
            <a:lvl6pPr indent="-228600" lvl="5" marL="2743200" algn="l">
              <a:lnSpc>
                <a:spcPct val="110000"/>
              </a:lnSpc>
              <a:spcBef>
                <a:spcPts val="700"/>
              </a:spcBef>
              <a:spcAft>
                <a:spcPts val="0"/>
              </a:spcAft>
              <a:buSzPts val="1600"/>
              <a:buNone/>
              <a:defRPr b="1" sz="1600"/>
            </a:lvl6pPr>
            <a:lvl7pPr indent="-228600" lvl="6" marL="3200400" algn="l">
              <a:lnSpc>
                <a:spcPct val="110000"/>
              </a:lnSpc>
              <a:spcBef>
                <a:spcPts val="700"/>
              </a:spcBef>
              <a:spcAft>
                <a:spcPts val="0"/>
              </a:spcAft>
              <a:buSzPts val="1600"/>
              <a:buNone/>
              <a:defRPr b="1" sz="1600"/>
            </a:lvl7pPr>
            <a:lvl8pPr indent="-228600" lvl="7" marL="3657600" algn="l">
              <a:lnSpc>
                <a:spcPct val="110000"/>
              </a:lnSpc>
              <a:spcBef>
                <a:spcPts val="700"/>
              </a:spcBef>
              <a:spcAft>
                <a:spcPts val="0"/>
              </a:spcAft>
              <a:buSzPts val="1600"/>
              <a:buNone/>
              <a:defRPr b="1" sz="1600"/>
            </a:lvl8pPr>
            <a:lvl9pPr indent="-228600" lvl="8" marL="4114800" algn="l">
              <a:lnSpc>
                <a:spcPct val="110000"/>
              </a:lnSpc>
              <a:spcBef>
                <a:spcPts val="700"/>
              </a:spcBef>
              <a:spcAft>
                <a:spcPts val="0"/>
              </a:spcAft>
              <a:buSzPts val="1600"/>
              <a:buNone/>
              <a:defRPr b="1" sz="1600"/>
            </a:lvl9pPr>
          </a:lstStyle>
          <a:p/>
        </p:txBody>
      </p:sp>
      <p:sp>
        <p:nvSpPr>
          <p:cNvPr id="57" name="Google Shape;57;p7"/>
          <p:cNvSpPr txBox="1"/>
          <p:nvPr>
            <p:ph idx="4" type="body"/>
          </p:nvPr>
        </p:nvSpPr>
        <p:spPr>
          <a:xfrm>
            <a:off x="6633864" y="2909102"/>
            <a:ext cx="480060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58" name="Google Shape;58;p7"/>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8"/>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5" name="Shape 65"/>
        <p:cNvGrpSpPr/>
        <p:nvPr/>
      </p:nvGrpSpPr>
      <p:grpSpPr>
        <a:xfrm>
          <a:off x="0" y="0"/>
          <a:ext cx="0" cy="0"/>
          <a:chOff x="0" y="0"/>
          <a:chExt cx="0" cy="0"/>
        </a:xfrm>
      </p:grpSpPr>
      <p:sp>
        <p:nvSpPr>
          <p:cNvPr id="66" name="Google Shape;66;p9"/>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9"/>
          <p:cNvSpPr txBox="1"/>
          <p:nvPr>
            <p:ph type="title"/>
          </p:nvPr>
        </p:nvSpPr>
        <p:spPr>
          <a:xfrm>
            <a:off x="8337884" y="457199"/>
            <a:ext cx="3092115"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Gill Sans"/>
              <a:buNone/>
              <a:defRPr b="1" i="0" sz="19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765051" y="920377"/>
            <a:ext cx="6158418" cy="4985124"/>
          </a:xfrm>
          <a:prstGeom prst="rect">
            <a:avLst/>
          </a:prstGeom>
          <a:noFill/>
          <a:ln>
            <a:noFill/>
          </a:ln>
        </p:spPr>
        <p:txBody>
          <a:bodyPr anchorCtr="0" anchor="t" bIns="45700" lIns="91425" spcFirstLastPara="1" rIns="91425" wrap="square" tIns="45700">
            <a:normAutofit/>
          </a:bodyPr>
          <a:lstStyle>
            <a:lvl1pPr indent="-431800" lvl="0" marL="457200" algn="l">
              <a:lnSpc>
                <a:spcPct val="110000"/>
              </a:lnSpc>
              <a:spcBef>
                <a:spcPts val="700"/>
              </a:spcBef>
              <a:spcAft>
                <a:spcPts val="0"/>
              </a:spcAft>
              <a:buSzPts val="3200"/>
              <a:buChar char="•"/>
              <a:defRPr sz="3200"/>
            </a:lvl1pPr>
            <a:lvl2pPr indent="-406400" lvl="1" marL="914400" algn="l">
              <a:lnSpc>
                <a:spcPct val="110000"/>
              </a:lnSpc>
              <a:spcBef>
                <a:spcPts val="700"/>
              </a:spcBef>
              <a:spcAft>
                <a:spcPts val="0"/>
              </a:spcAft>
              <a:buSzPts val="2800"/>
              <a:buChar char="–"/>
              <a:defRPr sz="2800"/>
            </a:lvl2pPr>
            <a:lvl3pPr indent="-381000" lvl="2" marL="1371600" algn="l">
              <a:lnSpc>
                <a:spcPct val="110000"/>
              </a:lnSpc>
              <a:spcBef>
                <a:spcPts val="700"/>
              </a:spcBef>
              <a:spcAft>
                <a:spcPts val="0"/>
              </a:spcAft>
              <a:buSzPts val="2400"/>
              <a:buChar char="•"/>
              <a:defRPr sz="2400"/>
            </a:lvl3pPr>
            <a:lvl4pPr indent="-355600" lvl="3" marL="1828800" algn="l">
              <a:lnSpc>
                <a:spcPct val="110000"/>
              </a:lnSpc>
              <a:spcBef>
                <a:spcPts val="700"/>
              </a:spcBef>
              <a:spcAft>
                <a:spcPts val="0"/>
              </a:spcAft>
              <a:buSzPts val="2000"/>
              <a:buChar char="–"/>
              <a:defRPr sz="2000"/>
            </a:lvl4pPr>
            <a:lvl5pPr indent="-355600" lvl="4" marL="2286000" algn="l">
              <a:lnSpc>
                <a:spcPct val="110000"/>
              </a:lnSpc>
              <a:spcBef>
                <a:spcPts val="700"/>
              </a:spcBef>
              <a:spcAft>
                <a:spcPts val="0"/>
              </a:spcAft>
              <a:buSzPts val="2000"/>
              <a:buChar char="•"/>
              <a:defRPr sz="2000"/>
            </a:lvl5pPr>
            <a:lvl6pPr indent="-355600" lvl="5" marL="2743200" algn="l">
              <a:lnSpc>
                <a:spcPct val="110000"/>
              </a:lnSpc>
              <a:spcBef>
                <a:spcPts val="700"/>
              </a:spcBef>
              <a:spcAft>
                <a:spcPts val="0"/>
              </a:spcAft>
              <a:buSzPts val="2000"/>
              <a:buChar char="–"/>
              <a:defRPr sz="2000"/>
            </a:lvl6pPr>
            <a:lvl7pPr indent="-355600" lvl="6" marL="3200400" algn="l">
              <a:lnSpc>
                <a:spcPct val="110000"/>
              </a:lnSpc>
              <a:spcBef>
                <a:spcPts val="700"/>
              </a:spcBef>
              <a:spcAft>
                <a:spcPts val="0"/>
              </a:spcAft>
              <a:buSzPts val="2000"/>
              <a:buChar char="•"/>
              <a:defRPr sz="2000"/>
            </a:lvl7pPr>
            <a:lvl8pPr indent="-355600" lvl="7" marL="3657600" algn="l">
              <a:lnSpc>
                <a:spcPct val="110000"/>
              </a:lnSpc>
              <a:spcBef>
                <a:spcPts val="700"/>
              </a:spcBef>
              <a:spcAft>
                <a:spcPts val="0"/>
              </a:spcAft>
              <a:buSzPts val="2000"/>
              <a:buChar char="–"/>
              <a:defRPr sz="2000"/>
            </a:lvl8pPr>
            <a:lvl9pPr indent="-355600" lvl="8" marL="4114800" algn="l">
              <a:lnSpc>
                <a:spcPct val="110000"/>
              </a:lnSpc>
              <a:spcBef>
                <a:spcPts val="700"/>
              </a:spcBef>
              <a:spcAft>
                <a:spcPts val="0"/>
              </a:spcAft>
              <a:buSzPts val="2000"/>
              <a:buChar char="•"/>
              <a:defRPr sz="2000"/>
            </a:lvl9pPr>
          </a:lstStyle>
          <a:p/>
        </p:txBody>
      </p:sp>
      <p:sp>
        <p:nvSpPr>
          <p:cNvPr id="69" name="Google Shape;69;p9"/>
          <p:cNvSpPr txBox="1"/>
          <p:nvPr>
            <p:ph idx="2" type="body"/>
          </p:nvPr>
        </p:nvSpPr>
        <p:spPr>
          <a:xfrm>
            <a:off x="8337885" y="1741336"/>
            <a:ext cx="3092115"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70" name="Google Shape;70;p9"/>
          <p:cNvSpPr txBox="1"/>
          <p:nvPr>
            <p:ph idx="10" type="dt"/>
          </p:nvPr>
        </p:nvSpPr>
        <p:spPr>
          <a:xfrm>
            <a:off x="765051" y="6375679"/>
            <a:ext cx="1233355"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2103620" y="6375679"/>
            <a:ext cx="3482179"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2" type="sldNum"/>
          </p:nvPr>
        </p:nvSpPr>
        <p:spPr>
          <a:xfrm>
            <a:off x="5691014" y="6375679"/>
            <a:ext cx="1232456"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 name="Google Shape;73;p9"/>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4" name="Shape 74"/>
        <p:cNvGrpSpPr/>
        <p:nvPr/>
      </p:nvGrpSpPr>
      <p:grpSpPr>
        <a:xfrm>
          <a:off x="0" y="0"/>
          <a:ext cx="0" cy="0"/>
          <a:chOff x="0" y="0"/>
          <a:chExt cx="0" cy="0"/>
        </a:xfrm>
      </p:grpSpPr>
      <p:sp>
        <p:nvSpPr>
          <p:cNvPr id="75" name="Google Shape;75;p10"/>
          <p:cNvSpPr/>
          <p:nvPr>
            <p:ph idx="2" type="pic"/>
          </p:nvPr>
        </p:nvSpPr>
        <p:spPr>
          <a:xfrm>
            <a:off x="283464" y="0"/>
            <a:ext cx="7355585" cy="6857999"/>
          </a:xfrm>
          <a:prstGeom prst="rect">
            <a:avLst/>
          </a:prstGeom>
          <a:noFill/>
          <a:ln>
            <a:noFill/>
          </a:ln>
        </p:spPr>
        <p:txBody>
          <a:bodyPr anchorCtr="0" anchor="t" bIns="45700" lIns="91425" spcFirstLastPara="1" rIns="91425" wrap="square" tIns="45700">
            <a:noAutofit/>
          </a:bodyPr>
          <a:lstStyle>
            <a:lvl1pPr lvl="0" marR="0" rtl="0" algn="l">
              <a:lnSpc>
                <a:spcPct val="110000"/>
              </a:lnSpc>
              <a:spcBef>
                <a:spcPts val="700"/>
              </a:spcBef>
              <a:spcAft>
                <a:spcPts val="0"/>
              </a:spcAft>
              <a:buClr>
                <a:schemeClr val="dk2"/>
              </a:buClr>
              <a:buSzPts val="3200"/>
              <a:buFont typeface="Arial"/>
              <a:buNone/>
              <a:defRPr b="0" i="0" sz="3200" u="none" cap="none" strike="noStrike">
                <a:solidFill>
                  <a:srgbClr val="595959"/>
                </a:solidFill>
                <a:latin typeface="Gill Sans"/>
                <a:ea typeface="Gill Sans"/>
                <a:cs typeface="Gill Sans"/>
                <a:sym typeface="Gill Sans"/>
              </a:defRPr>
            </a:lvl1pPr>
            <a:lvl2pPr lvl="1" marR="0" rtl="0" algn="l">
              <a:lnSpc>
                <a:spcPct val="110000"/>
              </a:lnSpc>
              <a:spcBef>
                <a:spcPts val="700"/>
              </a:spcBef>
              <a:spcAft>
                <a:spcPts val="0"/>
              </a:spcAft>
              <a:buClr>
                <a:schemeClr val="dk2"/>
              </a:buClr>
              <a:buSzPts val="2800"/>
              <a:buFont typeface="Gill Sans"/>
              <a:buNone/>
              <a:defRPr b="0" i="0" sz="2800" u="none" cap="none" strike="noStrike">
                <a:solidFill>
                  <a:srgbClr val="595959"/>
                </a:solidFill>
                <a:latin typeface="Gill Sans"/>
                <a:ea typeface="Gill Sans"/>
                <a:cs typeface="Gill Sans"/>
                <a:sym typeface="Gill Sans"/>
              </a:defRPr>
            </a:lvl2pPr>
            <a:lvl3pPr lvl="2" marR="0" rtl="0" algn="l">
              <a:lnSpc>
                <a:spcPct val="110000"/>
              </a:lnSpc>
              <a:spcBef>
                <a:spcPts val="700"/>
              </a:spcBef>
              <a:spcAft>
                <a:spcPts val="0"/>
              </a:spcAft>
              <a:buClr>
                <a:schemeClr val="dk2"/>
              </a:buClr>
              <a:buSzPts val="2400"/>
              <a:buFont typeface="Arial"/>
              <a:buNone/>
              <a:defRPr b="0" i="0" sz="2400" u="none" cap="none" strike="noStrike">
                <a:solidFill>
                  <a:srgbClr val="595959"/>
                </a:solidFill>
                <a:latin typeface="Gill Sans"/>
                <a:ea typeface="Gill Sans"/>
                <a:cs typeface="Gill Sans"/>
                <a:sym typeface="Gill Sans"/>
              </a:defRPr>
            </a:lvl3pPr>
            <a:lvl4pPr lvl="3"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4pPr>
            <a:lvl5pPr lvl="4"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5pPr>
            <a:lvl6pPr lvl="5"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6pPr>
            <a:lvl7pPr lvl="6"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7pPr>
            <a:lvl8pPr lvl="7" marR="0" rtl="0" algn="l">
              <a:lnSpc>
                <a:spcPct val="110000"/>
              </a:lnSpc>
              <a:spcBef>
                <a:spcPts val="700"/>
              </a:spcBef>
              <a:spcAft>
                <a:spcPts val="0"/>
              </a:spcAft>
              <a:buClr>
                <a:schemeClr val="dk2"/>
              </a:buClr>
              <a:buSzPts val="2000"/>
              <a:buFont typeface="Gill Sans"/>
              <a:buNone/>
              <a:defRPr b="0" i="0" sz="2000" u="none" cap="none" strike="noStrike">
                <a:solidFill>
                  <a:srgbClr val="595959"/>
                </a:solidFill>
                <a:latin typeface="Gill Sans"/>
                <a:ea typeface="Gill Sans"/>
                <a:cs typeface="Gill Sans"/>
                <a:sym typeface="Gill Sans"/>
              </a:defRPr>
            </a:lvl8pPr>
            <a:lvl9pPr lvl="8" marR="0" rtl="0" algn="l">
              <a:lnSpc>
                <a:spcPct val="110000"/>
              </a:lnSpc>
              <a:spcBef>
                <a:spcPts val="700"/>
              </a:spcBef>
              <a:spcAft>
                <a:spcPts val="0"/>
              </a:spcAft>
              <a:buClr>
                <a:schemeClr val="dk2"/>
              </a:buClr>
              <a:buSzPts val="2000"/>
              <a:buFont typeface="Arial"/>
              <a:buNone/>
              <a:defRPr b="0" i="0" sz="2000" u="none" cap="none" strike="noStrike">
                <a:solidFill>
                  <a:srgbClr val="595959"/>
                </a:solidFill>
                <a:latin typeface="Gill Sans"/>
                <a:ea typeface="Gill Sans"/>
                <a:cs typeface="Gill Sans"/>
                <a:sym typeface="Gill Sans"/>
              </a:defRPr>
            </a:lvl9pPr>
          </a:lstStyle>
          <a:p/>
        </p:txBody>
      </p:sp>
      <p:sp>
        <p:nvSpPr>
          <p:cNvPr id="76" name="Google Shape;76;p10"/>
          <p:cNvSpPr/>
          <p:nvPr/>
        </p:nvSpPr>
        <p:spPr>
          <a:xfrm>
            <a:off x="7389812" y="0"/>
            <a:ext cx="4802188"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0"/>
          <p:cNvSpPr/>
          <p:nvPr/>
        </p:nvSpPr>
        <p:spPr>
          <a:xfrm>
            <a:off x="0"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txBox="1"/>
          <p:nvPr>
            <p:ph type="title"/>
          </p:nvPr>
        </p:nvSpPr>
        <p:spPr>
          <a:xfrm>
            <a:off x="8337883" y="457200"/>
            <a:ext cx="3092117"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900"/>
              <a:buFont typeface="Gill Sans"/>
              <a:buNone/>
              <a:defRPr b="1" i="0" sz="19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0"/>
          <p:cNvSpPr txBox="1"/>
          <p:nvPr>
            <p:ph idx="1" type="body"/>
          </p:nvPr>
        </p:nvSpPr>
        <p:spPr>
          <a:xfrm>
            <a:off x="8337883" y="1741336"/>
            <a:ext cx="3092117"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200"/>
              </a:spcBef>
              <a:spcAft>
                <a:spcPts val="0"/>
              </a:spcAft>
              <a:buSzPts val="1600"/>
              <a:buNone/>
              <a:defRPr sz="1600">
                <a:solidFill>
                  <a:schemeClr val="lt2"/>
                </a:solidFill>
              </a:defRPr>
            </a:lvl1pPr>
            <a:lvl2pPr indent="-228600" lvl="1" marL="914400" algn="l">
              <a:lnSpc>
                <a:spcPct val="110000"/>
              </a:lnSpc>
              <a:spcBef>
                <a:spcPts val="700"/>
              </a:spcBef>
              <a:spcAft>
                <a:spcPts val="0"/>
              </a:spcAft>
              <a:buSzPts val="1400"/>
              <a:buNone/>
              <a:defRPr sz="1400"/>
            </a:lvl2pPr>
            <a:lvl3pPr indent="-228600" lvl="2" marL="1371600" algn="l">
              <a:lnSpc>
                <a:spcPct val="110000"/>
              </a:lnSpc>
              <a:spcBef>
                <a:spcPts val="700"/>
              </a:spcBef>
              <a:spcAft>
                <a:spcPts val="0"/>
              </a:spcAft>
              <a:buSzPts val="1200"/>
              <a:buNone/>
              <a:defRPr sz="1200"/>
            </a:lvl3pPr>
            <a:lvl4pPr indent="-228600" lvl="3" marL="1828800" algn="l">
              <a:lnSpc>
                <a:spcPct val="110000"/>
              </a:lnSpc>
              <a:spcBef>
                <a:spcPts val="700"/>
              </a:spcBef>
              <a:spcAft>
                <a:spcPts val="0"/>
              </a:spcAft>
              <a:buSzPts val="1000"/>
              <a:buNone/>
              <a:defRPr sz="1000"/>
            </a:lvl4pPr>
            <a:lvl5pPr indent="-228600" lvl="4" marL="2286000" algn="l">
              <a:lnSpc>
                <a:spcPct val="110000"/>
              </a:lnSpc>
              <a:spcBef>
                <a:spcPts val="700"/>
              </a:spcBef>
              <a:spcAft>
                <a:spcPts val="0"/>
              </a:spcAft>
              <a:buSzPts val="1000"/>
              <a:buNone/>
              <a:defRPr sz="1000"/>
            </a:lvl5pPr>
            <a:lvl6pPr indent="-228600" lvl="5" marL="2743200" algn="l">
              <a:lnSpc>
                <a:spcPct val="110000"/>
              </a:lnSpc>
              <a:spcBef>
                <a:spcPts val="700"/>
              </a:spcBef>
              <a:spcAft>
                <a:spcPts val="0"/>
              </a:spcAft>
              <a:buSzPts val="1000"/>
              <a:buNone/>
              <a:defRPr sz="1000"/>
            </a:lvl6pPr>
            <a:lvl7pPr indent="-228600" lvl="6" marL="3200400" algn="l">
              <a:lnSpc>
                <a:spcPct val="110000"/>
              </a:lnSpc>
              <a:spcBef>
                <a:spcPts val="700"/>
              </a:spcBef>
              <a:spcAft>
                <a:spcPts val="0"/>
              </a:spcAft>
              <a:buSzPts val="1000"/>
              <a:buNone/>
              <a:defRPr sz="1000"/>
            </a:lvl7pPr>
            <a:lvl8pPr indent="-228600" lvl="7" marL="3657600" algn="l">
              <a:lnSpc>
                <a:spcPct val="110000"/>
              </a:lnSpc>
              <a:spcBef>
                <a:spcPts val="700"/>
              </a:spcBef>
              <a:spcAft>
                <a:spcPts val="0"/>
              </a:spcAft>
              <a:buSzPts val="1000"/>
              <a:buNone/>
              <a:defRPr sz="1000"/>
            </a:lvl8pPr>
            <a:lvl9pPr indent="-228600" lvl="8" marL="4114800" algn="l">
              <a:lnSpc>
                <a:spcPct val="110000"/>
              </a:lnSpc>
              <a:spcBef>
                <a:spcPts val="700"/>
              </a:spcBef>
              <a:spcAft>
                <a:spcPts val="0"/>
              </a:spcAft>
              <a:buSzPts val="1000"/>
              <a:buNone/>
              <a:defRPr sz="1000"/>
            </a:lvl9pPr>
          </a:lstStyle>
          <a:p/>
        </p:txBody>
      </p:sp>
      <p:sp>
        <p:nvSpPr>
          <p:cNvPr id="80" name="Google Shape;80;p10"/>
          <p:cNvSpPr txBox="1"/>
          <p:nvPr>
            <p:ph idx="10" type="dt"/>
          </p:nvPr>
        </p:nvSpPr>
        <p:spPr>
          <a:xfrm>
            <a:off x="765950" y="6375679"/>
            <a:ext cx="123245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txBox="1"/>
          <p:nvPr>
            <p:ph idx="11" type="ftr"/>
          </p:nvPr>
        </p:nvSpPr>
        <p:spPr>
          <a:xfrm>
            <a:off x="2103621" y="6375679"/>
            <a:ext cx="3482178"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2" type="sldNum"/>
          </p:nvPr>
        </p:nvSpPr>
        <p:spPr>
          <a:xfrm>
            <a:off x="5687568" y="6375679"/>
            <a:ext cx="123444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251678" y="2286001"/>
            <a:ext cx="1017832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2" name="Google Shape;12;p1"/>
          <p:cNvSpPr txBox="1"/>
          <p:nvPr>
            <p:ph idx="10" type="dt"/>
          </p:nvPr>
        </p:nvSpPr>
        <p:spPr>
          <a:xfrm>
            <a:off x="1251678" y="6375679"/>
            <a:ext cx="232972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1"/>
          <p:cNvSpPr txBox="1"/>
          <p:nvPr>
            <p:ph idx="11" type="ftr"/>
          </p:nvPr>
        </p:nvSpPr>
        <p:spPr>
          <a:xfrm>
            <a:off x="4038600" y="6375679"/>
            <a:ext cx="41148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1"/>
          <p:cNvSpPr txBox="1"/>
          <p:nvPr>
            <p:ph idx="12" type="sldNum"/>
          </p:nvPr>
        </p:nvSpPr>
        <p:spPr>
          <a:xfrm>
            <a:off x="8610601" y="6375679"/>
            <a:ext cx="281939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2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2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2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2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2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2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2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2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sp>
      <p:sp>
        <p:nvSpPr>
          <p:cNvPr id="16" name="Google Shape;16;p1"/>
          <p:cNvSpPr/>
          <p:nvPr/>
        </p:nvSpPr>
        <p:spPr>
          <a:xfrm>
            <a:off x="11908536" y="0"/>
            <a:ext cx="283464"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ocs.google.com/document/d/1qFkg_anV5kDBFO9_ZWOK6aOtouHCWKS2dTzu1F-uj-c/edit?usp=sharing" TargetMode="External"/><Relationship Id="rId4" Type="http://schemas.openxmlformats.org/officeDocument/2006/relationships/image" Target="../media/image7.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s.google.com/document/d/1Y0nifTKukdC-pe7vzy1GWsX98uvz5pnW2vR_tnLWuwo/edit?usp=sharing" TargetMode="External"/><Relationship Id="rId4" Type="http://schemas.openxmlformats.org/officeDocument/2006/relationships/hyperlink" Target="https://docs.google.com/document/d/1ACTpSnWQt-3AxxixiMTf14qg2sNrA621/edit?usp=sharing&amp;ouid=108623355181554875082&amp;rtpof=true&amp;sd=true" TargetMode="External"/><Relationship Id="rId5" Type="http://schemas.openxmlformats.org/officeDocument/2006/relationships/hyperlink" Target="https://docs.google.com/document/d/1DMweW062zEn2_s3dg7EH-vFDNx96IKvr/edit?usp=sharing&amp;ouid=108623355181554875082&amp;rtpof=true&amp;sd=true" TargetMode="External"/><Relationship Id="rId6" Type="http://schemas.openxmlformats.org/officeDocument/2006/relationships/hyperlink" Target="https://docs.google.com/document/d/16XeFC9gh0hDkhgagh_lSM0ts_aQZE07I/edit?usp=sharing&amp;ouid=108623355181554875082&amp;rtpof=true&amp;sd=true" TargetMode="External"/><Relationship Id="rId7" Type="http://schemas.openxmlformats.org/officeDocument/2006/relationships/hyperlink" Target="mailto:smythb@olmc1.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3"/>
          <p:cNvSpPr txBox="1"/>
          <p:nvPr>
            <p:ph type="ctrTitle"/>
          </p:nvPr>
        </p:nvSpPr>
        <p:spPr>
          <a:xfrm>
            <a:off x="1078523" y="1098388"/>
            <a:ext cx="10318418" cy="43949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8000"/>
              <a:buFont typeface="Impact"/>
              <a:buNone/>
            </a:pPr>
            <a:r>
              <a:rPr lang="en-US" sz="8000"/>
              <a:t>Teaching </a:t>
            </a:r>
            <a:endParaRPr sz="8000"/>
          </a:p>
          <a:p>
            <a:pPr indent="0" lvl="0" marL="0" rtl="0" algn="ctr">
              <a:lnSpc>
                <a:spcPct val="90000"/>
              </a:lnSpc>
              <a:spcBef>
                <a:spcPts val="0"/>
              </a:spcBef>
              <a:spcAft>
                <a:spcPts val="0"/>
              </a:spcAft>
              <a:buClr>
                <a:schemeClr val="dk2"/>
              </a:buClr>
              <a:buSzPts val="8000"/>
              <a:buFont typeface="Impact"/>
              <a:buNone/>
            </a:pPr>
            <a:r>
              <a:rPr lang="en-US" sz="8000"/>
              <a:t>Grammar &amp; Mechanics through Writing</a:t>
            </a:r>
            <a:endParaRPr sz="7200">
              <a:latin typeface="Dancing Script"/>
              <a:ea typeface="Dancing Script"/>
              <a:cs typeface="Dancing Script"/>
              <a:sym typeface="Dancing Script"/>
            </a:endParaRPr>
          </a:p>
        </p:txBody>
      </p:sp>
      <p:sp>
        <p:nvSpPr>
          <p:cNvPr id="100" name="Google Shape;100;p13"/>
          <p:cNvSpPr txBox="1"/>
          <p:nvPr>
            <p:ph idx="1" type="subTitle"/>
          </p:nvPr>
        </p:nvSpPr>
        <p:spPr>
          <a:xfrm>
            <a:off x="2215045" y="5813746"/>
            <a:ext cx="8045400" cy="7422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000"/>
              <a:buNone/>
            </a:pPr>
            <a:r>
              <a:rPr lang="en-US"/>
              <a:t>INPEC 2021</a:t>
            </a:r>
            <a:endParaRPr/>
          </a:p>
          <a:p>
            <a:pPr indent="0" lvl="0" marL="0" rtl="0" algn="ctr">
              <a:lnSpc>
                <a:spcPct val="100000"/>
              </a:lnSpc>
              <a:spcBef>
                <a:spcPts val="0"/>
              </a:spcBef>
              <a:spcAft>
                <a:spcPts val="0"/>
              </a:spcAft>
              <a:buSzPts val="2000"/>
              <a:buNone/>
            </a:pPr>
            <a:r>
              <a:rPr lang="en-US"/>
              <a:t>October 5,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2"/>
          <p:cNvSpPr txBox="1"/>
          <p:nvPr>
            <p:ph type="title"/>
          </p:nvPr>
        </p:nvSpPr>
        <p:spPr>
          <a:xfrm>
            <a:off x="1251678" y="382385"/>
            <a:ext cx="10178400" cy="1492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Why should we ‘switch’?</a:t>
            </a:r>
            <a:endParaRPr/>
          </a:p>
        </p:txBody>
      </p:sp>
      <p:sp>
        <p:nvSpPr>
          <p:cNvPr id="169" name="Google Shape;169;p22"/>
          <p:cNvSpPr txBox="1"/>
          <p:nvPr>
            <p:ph idx="1" type="body"/>
          </p:nvPr>
        </p:nvSpPr>
        <p:spPr>
          <a:xfrm>
            <a:off x="1251650" y="1323475"/>
            <a:ext cx="10178400" cy="5263800"/>
          </a:xfrm>
          <a:prstGeom prst="rect">
            <a:avLst/>
          </a:prstGeom>
          <a:noFill/>
          <a:ln>
            <a:noFill/>
          </a:ln>
        </p:spPr>
        <p:txBody>
          <a:bodyPr anchorCtr="0" anchor="t" bIns="45700" lIns="91425" spcFirstLastPara="1" rIns="91425" wrap="square" tIns="45700">
            <a:normAutofit/>
          </a:bodyPr>
          <a:lstStyle/>
          <a:p>
            <a:pPr indent="-381000" lvl="0" marL="457200" rtl="0" algn="l">
              <a:spcBef>
                <a:spcPts val="700"/>
              </a:spcBef>
              <a:spcAft>
                <a:spcPts val="0"/>
              </a:spcAft>
              <a:buClr>
                <a:srgbClr val="595959"/>
              </a:buClr>
              <a:buSzPts val="2400"/>
              <a:buChar char="-"/>
            </a:pPr>
            <a:r>
              <a:rPr lang="en-US" sz="2400"/>
              <a:t>It is a </a:t>
            </a:r>
            <a:r>
              <a:rPr lang="en-US" sz="2400"/>
              <a:t>unit where students get to choose topic AND the genre. Students need choice – it provides motivation, interest – it is what helps them get better.  Here’s a way to teach something they need, and to let them choose topic AND genre.</a:t>
            </a:r>
            <a:endParaRPr sz="2400"/>
          </a:p>
          <a:p>
            <a:pPr indent="-381000" lvl="0" marL="457200" rtl="0" algn="l">
              <a:spcBef>
                <a:spcPts val="0"/>
              </a:spcBef>
              <a:spcAft>
                <a:spcPts val="0"/>
              </a:spcAft>
              <a:buClr>
                <a:srgbClr val="595959"/>
              </a:buClr>
              <a:buSzPts val="2400"/>
              <a:buFont typeface="Gill Sans"/>
              <a:buChar char="-"/>
            </a:pPr>
            <a:r>
              <a:rPr lang="en-US" sz="2400"/>
              <a:t>Weeks zooming in on a specific skill, with lots of mentor sentences, lots of time for modeling, lots of time for practice and application.  </a:t>
            </a:r>
            <a:endParaRPr sz="2400"/>
          </a:p>
          <a:p>
            <a:pPr indent="-381000" lvl="0" marL="457200" rtl="0" algn="l">
              <a:spcBef>
                <a:spcPts val="0"/>
              </a:spcBef>
              <a:spcAft>
                <a:spcPts val="0"/>
              </a:spcAft>
              <a:buSzPts val="2400"/>
              <a:buChar char="-"/>
            </a:pPr>
            <a:r>
              <a:rPr lang="en-US" sz="2400"/>
              <a:t>They are learning grammar and/or mechanics AND they are writing.</a:t>
            </a:r>
            <a:endParaRPr sz="2400"/>
          </a:p>
          <a:p>
            <a:pPr indent="0" lvl="0" marL="0" rtl="0" algn="l">
              <a:lnSpc>
                <a:spcPct val="115000"/>
              </a:lnSpc>
              <a:spcBef>
                <a:spcPts val="0"/>
              </a:spcBef>
              <a:spcAft>
                <a:spcPts val="0"/>
              </a:spcAft>
              <a:buNone/>
            </a:pPr>
            <a:r>
              <a:t/>
            </a:r>
            <a:endParaRPr b="1" sz="2400"/>
          </a:p>
          <a:p>
            <a:pPr indent="0" lvl="0" marL="0" rtl="0" algn="l">
              <a:lnSpc>
                <a:spcPct val="115000"/>
              </a:lnSpc>
              <a:spcBef>
                <a:spcPts val="0"/>
              </a:spcBef>
              <a:spcAft>
                <a:spcPts val="0"/>
              </a:spcAft>
              <a:buNone/>
            </a:pPr>
            <a:r>
              <a:rPr lang="en-US" sz="2400"/>
              <a:t>We have to give kids </a:t>
            </a:r>
            <a:r>
              <a:rPr b="1" lang="en-US" sz="2400"/>
              <a:t>TIME to use these skills in writing</a:t>
            </a:r>
            <a:r>
              <a:rPr lang="en-US" sz="2400"/>
              <a:t>.   They have to practice it how we are expecting them to use it, not in isolation or on a worksheet. Our goal is application in their writing, therefore we have to teach it and practice these skills in their writing.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NOW WHAT?</a:t>
            </a:r>
            <a:endParaRPr/>
          </a:p>
        </p:txBody>
      </p:sp>
      <p:sp>
        <p:nvSpPr>
          <p:cNvPr id="176" name="Google Shape;176;p23"/>
          <p:cNvSpPr txBox="1"/>
          <p:nvPr>
            <p:ph idx="1" type="body"/>
          </p:nvPr>
        </p:nvSpPr>
        <p:spPr>
          <a:xfrm>
            <a:off x="1251675" y="1744575"/>
            <a:ext cx="10178400" cy="47073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None/>
            </a:pPr>
            <a:r>
              <a:rPr lang="en-US" sz="2800"/>
              <a:t>1. </a:t>
            </a:r>
            <a:r>
              <a:rPr lang="en-US" sz="2800"/>
              <a:t>Let’s p</a:t>
            </a:r>
            <a:r>
              <a:rPr lang="en-US" sz="2800"/>
              <a:t>lan a unit together!</a:t>
            </a:r>
            <a:endParaRPr sz="2800"/>
          </a:p>
          <a:p>
            <a:pPr indent="0" lvl="0" marL="0" rtl="0" algn="l">
              <a:lnSpc>
                <a:spcPct val="110000"/>
              </a:lnSpc>
              <a:spcBef>
                <a:spcPts val="0"/>
              </a:spcBef>
              <a:spcAft>
                <a:spcPts val="0"/>
              </a:spcAft>
              <a:buNone/>
            </a:pPr>
            <a:r>
              <a:t/>
            </a:r>
            <a:endParaRPr sz="2800"/>
          </a:p>
          <a:p>
            <a:pPr indent="0" lvl="0" marL="0" rtl="0" algn="l">
              <a:lnSpc>
                <a:spcPct val="110000"/>
              </a:lnSpc>
              <a:spcBef>
                <a:spcPts val="0"/>
              </a:spcBef>
              <a:spcAft>
                <a:spcPts val="0"/>
              </a:spcAft>
              <a:buNone/>
            </a:pPr>
            <a:r>
              <a:rPr lang="en-US" sz="2800"/>
              <a:t>2. Brainstorm different grammar and mechanic unit ‘ideas’ for your grade level</a:t>
            </a:r>
            <a:endParaRPr sz="2800"/>
          </a:p>
          <a:p>
            <a:pPr indent="0" lvl="0" marL="0" rtl="0" algn="l">
              <a:lnSpc>
                <a:spcPct val="110000"/>
              </a:lnSpc>
              <a:spcBef>
                <a:spcPts val="0"/>
              </a:spcBef>
              <a:spcAft>
                <a:spcPts val="0"/>
              </a:spcAft>
              <a:buNone/>
            </a:pPr>
            <a:r>
              <a:t/>
            </a:r>
            <a:endParaRPr sz="2800"/>
          </a:p>
          <a:p>
            <a:pPr indent="0" lvl="0" marL="0" rtl="0" algn="l">
              <a:lnSpc>
                <a:spcPct val="110000"/>
              </a:lnSpc>
              <a:spcBef>
                <a:spcPts val="0"/>
              </a:spcBef>
              <a:spcAft>
                <a:spcPts val="0"/>
              </a:spcAft>
              <a:buNone/>
            </a:pPr>
            <a:r>
              <a:rPr lang="en-US" sz="2800"/>
              <a:t>3. Explore mentor texts to find some for your grade level unit ‘ideas’</a:t>
            </a:r>
            <a:endParaRPr sz="2800"/>
          </a:p>
          <a:p>
            <a:pPr indent="0" lvl="0" marL="0" rtl="0" algn="l">
              <a:lnSpc>
                <a:spcPct val="110000"/>
              </a:lnSpc>
              <a:spcBef>
                <a:spcPts val="0"/>
              </a:spcBef>
              <a:spcAft>
                <a:spcPts val="0"/>
              </a:spcAft>
              <a:buNone/>
            </a:pPr>
            <a:r>
              <a:t/>
            </a:r>
            <a:endParaRPr sz="2800"/>
          </a:p>
          <a:p>
            <a:pPr indent="0" lvl="0" marL="0" rtl="0" algn="l">
              <a:lnSpc>
                <a:spcPct val="110000"/>
              </a:lnSpc>
              <a:spcBef>
                <a:spcPts val="0"/>
              </a:spcBef>
              <a:spcAft>
                <a:spcPts val="0"/>
              </a:spcAft>
              <a:buNone/>
            </a:pPr>
            <a:r>
              <a:rPr lang="en-US" sz="2800"/>
              <a:t>4. Brainstorm quick grammar and mechanics practice and assessment activities (what can we do instead of traditional DOL?)</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10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10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10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10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Effect filter="fade" transition="in">
                                      <p:cBhvr>
                                        <p:cTn dur="1000"/>
                                        <p:tgtEl>
                                          <p:spTgt spid="1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Effect filter="fade" transition="in">
                                      <p:cBhvr>
                                        <p:cTn dur="1000"/>
                                        <p:tgtEl>
                                          <p:spTgt spid="1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Effect filter="fade" transition="in">
                                      <p:cBhvr>
                                        <p:cTn dur="1000"/>
                                        <p:tgtEl>
                                          <p:spTgt spid="1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4"/>
          <p:cNvSpPr txBox="1"/>
          <p:nvPr>
            <p:ph type="title"/>
          </p:nvPr>
        </p:nvSpPr>
        <p:spPr>
          <a:xfrm>
            <a:off x="1251678" y="382385"/>
            <a:ext cx="10178400" cy="1492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Planning a Unit</a:t>
            </a:r>
            <a:endParaRPr/>
          </a:p>
        </p:txBody>
      </p:sp>
      <p:sp>
        <p:nvSpPr>
          <p:cNvPr id="183" name="Google Shape;183;p24"/>
          <p:cNvSpPr txBox="1"/>
          <p:nvPr>
            <p:ph idx="1" type="body"/>
          </p:nvPr>
        </p:nvSpPr>
        <p:spPr>
          <a:xfrm>
            <a:off x="1251675" y="3429000"/>
            <a:ext cx="10178400" cy="31884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None/>
            </a:pPr>
            <a:r>
              <a:rPr lang="en-US" sz="2800"/>
              <a:t>1. </a:t>
            </a:r>
            <a:r>
              <a:rPr lang="en-US" sz="2800"/>
              <a:t>What are we teaching?</a:t>
            </a:r>
            <a:endParaRPr sz="2800"/>
          </a:p>
          <a:p>
            <a:pPr indent="0" lvl="0" marL="0" rtl="0" algn="l">
              <a:lnSpc>
                <a:spcPct val="110000"/>
              </a:lnSpc>
              <a:spcBef>
                <a:spcPts val="0"/>
              </a:spcBef>
              <a:spcAft>
                <a:spcPts val="0"/>
              </a:spcAft>
              <a:buNone/>
            </a:pPr>
            <a:r>
              <a:rPr lang="en-US" sz="2800"/>
              <a:t>2. How many lessons are we planning to teach? </a:t>
            </a:r>
            <a:endParaRPr sz="2800"/>
          </a:p>
          <a:p>
            <a:pPr indent="0" lvl="0" marL="0" rtl="0" algn="l">
              <a:lnSpc>
                <a:spcPct val="110000"/>
              </a:lnSpc>
              <a:spcBef>
                <a:spcPts val="0"/>
              </a:spcBef>
              <a:spcAft>
                <a:spcPts val="0"/>
              </a:spcAft>
              <a:buNone/>
            </a:pPr>
            <a:r>
              <a:rPr lang="en-US" sz="2800"/>
              <a:t>3. What specific skills are important for this topic? What order do we want to teach them?</a:t>
            </a:r>
            <a:endParaRPr sz="2800"/>
          </a:p>
          <a:p>
            <a:pPr indent="0" lvl="0" marL="0" rtl="0" algn="l">
              <a:lnSpc>
                <a:spcPct val="110000"/>
              </a:lnSpc>
              <a:spcBef>
                <a:spcPts val="0"/>
              </a:spcBef>
              <a:spcAft>
                <a:spcPts val="0"/>
              </a:spcAft>
              <a:buNone/>
            </a:pPr>
            <a:r>
              <a:rPr lang="en-US" sz="2800"/>
              <a:t>4. What mentor texts/sentences will we use as support? </a:t>
            </a:r>
            <a:endParaRPr sz="2800"/>
          </a:p>
          <a:p>
            <a:pPr indent="0" lvl="0" marL="0" rtl="0" algn="l">
              <a:spcBef>
                <a:spcPts val="0"/>
              </a:spcBef>
              <a:spcAft>
                <a:spcPts val="0"/>
              </a:spcAft>
              <a:buClr>
                <a:schemeClr val="dk1"/>
              </a:buClr>
              <a:buSzPts val="1100"/>
              <a:buFont typeface="Arial"/>
              <a:buNone/>
            </a:pPr>
            <a:r>
              <a:rPr lang="en-US" sz="2800" u="sng">
                <a:solidFill>
                  <a:schemeClr val="accent1"/>
                </a:solidFill>
                <a:hlinkClick r:id="rId3">
                  <a:extLst>
                    <a:ext uri="{A12FA001-AC4F-418D-AE19-62706E023703}">
                      <ahyp:hlinkClr val="tx"/>
                    </a:ext>
                  </a:extLst>
                </a:hlinkClick>
              </a:rPr>
              <a:t>Unit Plan</a:t>
            </a:r>
            <a:endParaRPr sz="2800"/>
          </a:p>
        </p:txBody>
      </p:sp>
      <p:sp>
        <p:nvSpPr>
          <p:cNvPr id="184" name="Google Shape;184;p24"/>
          <p:cNvSpPr txBox="1"/>
          <p:nvPr>
            <p:ph idx="1" type="body"/>
          </p:nvPr>
        </p:nvSpPr>
        <p:spPr>
          <a:xfrm>
            <a:off x="1358975" y="1400675"/>
            <a:ext cx="6972900" cy="1909200"/>
          </a:xfrm>
          <a:prstGeom prst="rect">
            <a:avLst/>
          </a:prstGeom>
          <a:noFill/>
          <a:ln>
            <a:noFill/>
          </a:ln>
        </p:spPr>
        <p:txBody>
          <a:bodyPr anchorCtr="0" anchor="t" bIns="45700" lIns="91425" spcFirstLastPara="1" rIns="91425" wrap="square" tIns="45700">
            <a:normAutofit/>
          </a:bodyPr>
          <a:lstStyle/>
          <a:p>
            <a:pPr indent="-406400" lvl="0" marL="457200" rtl="0" algn="l">
              <a:lnSpc>
                <a:spcPct val="110000"/>
              </a:lnSpc>
              <a:spcBef>
                <a:spcPts val="0"/>
              </a:spcBef>
              <a:spcAft>
                <a:spcPts val="0"/>
              </a:spcAft>
              <a:buSzPts val="2800"/>
              <a:buChar char="-"/>
            </a:pPr>
            <a:r>
              <a:rPr lang="en-US" sz="2800"/>
              <a:t>Matt Glover - </a:t>
            </a:r>
            <a:r>
              <a:rPr i="1" lang="en-US" sz="2800"/>
              <a:t>Craft</a:t>
            </a:r>
            <a:r>
              <a:rPr i="1" lang="en-US" sz="2800"/>
              <a:t> and Process Studies</a:t>
            </a:r>
            <a:endParaRPr i="1" sz="2800"/>
          </a:p>
          <a:p>
            <a:pPr indent="-406400" lvl="0" marL="457200" rtl="0" algn="l">
              <a:lnSpc>
                <a:spcPct val="110000"/>
              </a:lnSpc>
              <a:spcBef>
                <a:spcPts val="0"/>
              </a:spcBef>
              <a:spcAft>
                <a:spcPts val="0"/>
              </a:spcAft>
              <a:buSzPts val="2800"/>
              <a:buChar char="-"/>
            </a:pPr>
            <a:r>
              <a:rPr lang="en-US" sz="2800"/>
              <a:t>Jeff Anderson - </a:t>
            </a:r>
            <a:r>
              <a:rPr i="1" lang="en-US" sz="2800"/>
              <a:t>Patterns of Power</a:t>
            </a:r>
            <a:endParaRPr i="1" sz="2800"/>
          </a:p>
          <a:p>
            <a:pPr indent="0" lvl="0" marL="0" rtl="0" algn="l">
              <a:spcBef>
                <a:spcPts val="0"/>
              </a:spcBef>
              <a:spcAft>
                <a:spcPts val="0"/>
              </a:spcAft>
              <a:buClr>
                <a:schemeClr val="dk1"/>
              </a:buClr>
              <a:buSzPts val="1100"/>
              <a:buFont typeface="Arial"/>
              <a:buNone/>
            </a:pPr>
            <a:r>
              <a:t/>
            </a:r>
            <a:endParaRPr sz="2800"/>
          </a:p>
        </p:txBody>
      </p:sp>
      <p:pic>
        <p:nvPicPr>
          <p:cNvPr id="185" name="Google Shape;185;p24"/>
          <p:cNvPicPr preferRelativeResize="0"/>
          <p:nvPr/>
        </p:nvPicPr>
        <p:blipFill>
          <a:blip r:embed="rId4">
            <a:alphaModFix/>
          </a:blip>
          <a:stretch>
            <a:fillRect/>
          </a:stretch>
        </p:blipFill>
        <p:spPr>
          <a:xfrm>
            <a:off x="8411097" y="1331400"/>
            <a:ext cx="1524807" cy="1909200"/>
          </a:xfrm>
          <a:prstGeom prst="rect">
            <a:avLst/>
          </a:prstGeom>
          <a:noFill/>
          <a:ln>
            <a:noFill/>
          </a:ln>
        </p:spPr>
      </p:pic>
      <p:pic>
        <p:nvPicPr>
          <p:cNvPr id="186" name="Google Shape;186;p24"/>
          <p:cNvPicPr preferRelativeResize="0"/>
          <p:nvPr/>
        </p:nvPicPr>
        <p:blipFill>
          <a:blip r:embed="rId5">
            <a:alphaModFix/>
          </a:blip>
          <a:stretch>
            <a:fillRect/>
          </a:stretch>
        </p:blipFill>
        <p:spPr>
          <a:xfrm>
            <a:off x="7010400" y="2094875"/>
            <a:ext cx="915923" cy="121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5"/>
          <p:cNvSpPr txBox="1"/>
          <p:nvPr>
            <p:ph type="title"/>
          </p:nvPr>
        </p:nvSpPr>
        <p:spPr>
          <a:xfrm>
            <a:off x="1251678" y="381010"/>
            <a:ext cx="10178400" cy="1492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Ideas for your Grade Level</a:t>
            </a:r>
            <a:endParaRPr/>
          </a:p>
        </p:txBody>
      </p:sp>
      <p:sp>
        <p:nvSpPr>
          <p:cNvPr id="193" name="Google Shape;193;p25"/>
          <p:cNvSpPr txBox="1"/>
          <p:nvPr>
            <p:ph idx="1" type="body"/>
          </p:nvPr>
        </p:nvSpPr>
        <p:spPr>
          <a:xfrm>
            <a:off x="1251675" y="1308300"/>
            <a:ext cx="10178400" cy="21207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None/>
            </a:pPr>
            <a:r>
              <a:rPr lang="en-US" sz="2800"/>
              <a:t>1. </a:t>
            </a:r>
            <a:r>
              <a:rPr lang="en-US" sz="2800"/>
              <a:t>Grammar Ideas?  Mechanics Ideas?  Brainstorm a few!</a:t>
            </a:r>
            <a:endParaRPr sz="2800"/>
          </a:p>
          <a:p>
            <a:pPr indent="-406400" lvl="1" marL="914400" rtl="0" algn="l">
              <a:lnSpc>
                <a:spcPct val="110000"/>
              </a:lnSpc>
              <a:spcBef>
                <a:spcPts val="0"/>
              </a:spcBef>
              <a:spcAft>
                <a:spcPts val="0"/>
              </a:spcAft>
              <a:buSzPts val="2800"/>
              <a:buChar char="-"/>
            </a:pPr>
            <a:r>
              <a:rPr lang="en-US" sz="2800"/>
              <a:t>Remember to check your grade level standards!</a:t>
            </a:r>
            <a:endParaRPr sz="2800"/>
          </a:p>
          <a:p>
            <a:pPr indent="0" lvl="0" marL="0" rtl="0" algn="l">
              <a:lnSpc>
                <a:spcPct val="110000"/>
              </a:lnSpc>
              <a:spcBef>
                <a:spcPts val="0"/>
              </a:spcBef>
              <a:spcAft>
                <a:spcPts val="0"/>
              </a:spcAft>
              <a:buNone/>
            </a:pPr>
            <a:r>
              <a:t/>
            </a:r>
            <a:endParaRPr sz="2800"/>
          </a:p>
          <a:p>
            <a:pPr indent="0" lvl="0" marL="0" rtl="0" algn="l">
              <a:lnSpc>
                <a:spcPct val="110000"/>
              </a:lnSpc>
              <a:spcBef>
                <a:spcPts val="0"/>
              </a:spcBef>
              <a:spcAft>
                <a:spcPts val="0"/>
              </a:spcAft>
              <a:buNone/>
            </a:pPr>
            <a:r>
              <a:rPr lang="en-US" sz="2800"/>
              <a:t> 2. Explore mentor texts for </a:t>
            </a:r>
            <a:r>
              <a:rPr lang="en-US" sz="2800"/>
              <a:t>possibilities! </a:t>
            </a:r>
            <a:endParaRPr sz="2800"/>
          </a:p>
        </p:txBody>
      </p:sp>
      <p:sp>
        <p:nvSpPr>
          <p:cNvPr id="194" name="Google Shape;194;p25"/>
          <p:cNvSpPr txBox="1"/>
          <p:nvPr>
            <p:ph idx="1" type="body"/>
          </p:nvPr>
        </p:nvSpPr>
        <p:spPr>
          <a:xfrm rot="-701922">
            <a:off x="1086251" y="4391567"/>
            <a:ext cx="5410694" cy="72180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0000"/>
              </a:lnSpc>
              <a:spcBef>
                <a:spcPts val="0"/>
              </a:spcBef>
              <a:spcAft>
                <a:spcPts val="0"/>
              </a:spcAft>
              <a:buNone/>
            </a:pPr>
            <a:r>
              <a:rPr lang="en-US" sz="2800"/>
              <a:t>See the charts for some inspiration! </a:t>
            </a:r>
            <a:endParaRPr sz="2800"/>
          </a:p>
          <a:p>
            <a:pPr indent="0" lvl="0" marL="0" rtl="0" algn="l">
              <a:lnSpc>
                <a:spcPct val="110000"/>
              </a:lnSpc>
              <a:spcBef>
                <a:spcPts val="0"/>
              </a:spcBef>
              <a:spcAft>
                <a:spcPts val="0"/>
              </a:spcAft>
              <a:buNone/>
            </a:pPr>
            <a:r>
              <a:t/>
            </a:r>
            <a:endParaRPr sz="2800"/>
          </a:p>
        </p:txBody>
      </p:sp>
      <p:pic>
        <p:nvPicPr>
          <p:cNvPr id="195" name="Google Shape;195;p25"/>
          <p:cNvPicPr preferRelativeResize="0"/>
          <p:nvPr/>
        </p:nvPicPr>
        <p:blipFill>
          <a:blip r:embed="rId3">
            <a:alphaModFix/>
          </a:blip>
          <a:stretch>
            <a:fillRect/>
          </a:stretch>
        </p:blipFill>
        <p:spPr>
          <a:xfrm>
            <a:off x="6666348" y="3581400"/>
            <a:ext cx="2343149" cy="3124198"/>
          </a:xfrm>
          <a:prstGeom prst="rect">
            <a:avLst/>
          </a:prstGeom>
          <a:noFill/>
          <a:ln>
            <a:noFill/>
          </a:ln>
        </p:spPr>
      </p:pic>
      <p:pic>
        <p:nvPicPr>
          <p:cNvPr id="196" name="Google Shape;196;p25"/>
          <p:cNvPicPr preferRelativeResize="0"/>
          <p:nvPr/>
        </p:nvPicPr>
        <p:blipFill>
          <a:blip r:embed="rId4">
            <a:alphaModFix/>
          </a:blip>
          <a:stretch>
            <a:fillRect/>
          </a:stretch>
        </p:blipFill>
        <p:spPr>
          <a:xfrm>
            <a:off x="9161897" y="3581400"/>
            <a:ext cx="2343149" cy="31241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1251678" y="382385"/>
            <a:ext cx="10178400" cy="1492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Resources</a:t>
            </a:r>
            <a:endParaRPr/>
          </a:p>
        </p:txBody>
      </p:sp>
      <p:sp>
        <p:nvSpPr>
          <p:cNvPr id="203" name="Google Shape;203;p26"/>
          <p:cNvSpPr txBox="1"/>
          <p:nvPr>
            <p:ph idx="1" type="body"/>
          </p:nvPr>
        </p:nvSpPr>
        <p:spPr>
          <a:xfrm>
            <a:off x="1251600" y="1874575"/>
            <a:ext cx="10178400" cy="4618200"/>
          </a:xfrm>
          <a:prstGeom prst="rect">
            <a:avLst/>
          </a:prstGeom>
          <a:noFill/>
          <a:ln>
            <a:noFill/>
          </a:ln>
        </p:spPr>
        <p:txBody>
          <a:bodyPr anchorCtr="0" anchor="t" bIns="45700" lIns="91425" spcFirstLastPara="1" rIns="91425" wrap="square" tIns="45700">
            <a:normAutofit lnSpcReduction="10000"/>
          </a:bodyPr>
          <a:lstStyle/>
          <a:p>
            <a:pPr indent="-406400" lvl="0" marL="457200" rtl="0" algn="l">
              <a:lnSpc>
                <a:spcPct val="110000"/>
              </a:lnSpc>
              <a:spcBef>
                <a:spcPts val="0"/>
              </a:spcBef>
              <a:spcAft>
                <a:spcPts val="0"/>
              </a:spcAft>
              <a:buSzPts val="2800"/>
              <a:buChar char="-"/>
            </a:pPr>
            <a:r>
              <a:rPr lang="en-US" sz="2800" u="sng">
                <a:solidFill>
                  <a:schemeClr val="hlink"/>
                </a:solidFill>
                <a:hlinkClick r:id="rId3"/>
              </a:rPr>
              <a:t>Mentor Texts Handout</a:t>
            </a:r>
            <a:r>
              <a:rPr lang="en-US" sz="2800"/>
              <a:t> </a:t>
            </a:r>
            <a:endParaRPr sz="2800"/>
          </a:p>
          <a:p>
            <a:pPr indent="0" lvl="0" marL="457200" rtl="0" algn="l">
              <a:lnSpc>
                <a:spcPct val="110000"/>
              </a:lnSpc>
              <a:spcBef>
                <a:spcPts val="0"/>
              </a:spcBef>
              <a:spcAft>
                <a:spcPts val="0"/>
              </a:spcAft>
              <a:buNone/>
            </a:pPr>
            <a:r>
              <a:t/>
            </a:r>
            <a:endParaRPr sz="2800"/>
          </a:p>
          <a:p>
            <a:pPr indent="-406400" lvl="0" marL="457200" rtl="0" algn="l">
              <a:lnSpc>
                <a:spcPct val="110000"/>
              </a:lnSpc>
              <a:spcBef>
                <a:spcPts val="0"/>
              </a:spcBef>
              <a:spcAft>
                <a:spcPts val="0"/>
              </a:spcAft>
              <a:buSzPts val="2800"/>
              <a:buChar char="-"/>
            </a:pPr>
            <a:r>
              <a:rPr lang="en-US" sz="2800"/>
              <a:t>Professional teaching books - Jeff Anderson, Matt Glover</a:t>
            </a:r>
            <a:endParaRPr sz="2800"/>
          </a:p>
          <a:p>
            <a:pPr indent="0" lvl="0" marL="914400" rtl="0" algn="l">
              <a:lnSpc>
                <a:spcPct val="110000"/>
              </a:lnSpc>
              <a:spcBef>
                <a:spcPts val="0"/>
              </a:spcBef>
              <a:spcAft>
                <a:spcPts val="0"/>
              </a:spcAft>
              <a:buNone/>
            </a:pPr>
            <a:r>
              <a:t/>
            </a:r>
            <a:endParaRPr sz="2800"/>
          </a:p>
          <a:p>
            <a:pPr indent="-406400" lvl="0" marL="457200" rtl="0" algn="l">
              <a:lnSpc>
                <a:spcPct val="110000"/>
              </a:lnSpc>
              <a:spcBef>
                <a:spcPts val="0"/>
              </a:spcBef>
              <a:spcAft>
                <a:spcPts val="0"/>
              </a:spcAft>
              <a:buSzPts val="2800"/>
              <a:buChar char="-"/>
            </a:pPr>
            <a:r>
              <a:rPr lang="en-US" sz="2800"/>
              <a:t>Sample Rubrics </a:t>
            </a:r>
            <a:r>
              <a:rPr i="1" lang="en-US" sz="2800"/>
              <a:t>(link and handout)</a:t>
            </a:r>
            <a:endParaRPr i="1" sz="2800"/>
          </a:p>
          <a:p>
            <a:pPr indent="-406400" lvl="1" marL="914400" rtl="0" algn="l">
              <a:lnSpc>
                <a:spcPct val="110000"/>
              </a:lnSpc>
              <a:spcBef>
                <a:spcPts val="0"/>
              </a:spcBef>
              <a:spcAft>
                <a:spcPts val="0"/>
              </a:spcAft>
              <a:buSzPts val="2800"/>
              <a:buChar char="-"/>
            </a:pPr>
            <a:r>
              <a:rPr lang="en-US" sz="2800" u="sng">
                <a:solidFill>
                  <a:schemeClr val="hlink"/>
                </a:solidFill>
                <a:hlinkClick r:id="rId4"/>
              </a:rPr>
              <a:t>Dialogue Study (4th grade)</a:t>
            </a:r>
            <a:endParaRPr sz="2800"/>
          </a:p>
          <a:p>
            <a:pPr indent="-406400" lvl="1" marL="914400" rtl="0" algn="l">
              <a:lnSpc>
                <a:spcPct val="110000"/>
              </a:lnSpc>
              <a:spcBef>
                <a:spcPts val="0"/>
              </a:spcBef>
              <a:spcAft>
                <a:spcPts val="0"/>
              </a:spcAft>
              <a:buSzPts val="2800"/>
              <a:buChar char="-"/>
            </a:pPr>
            <a:r>
              <a:rPr lang="en-US" sz="2800" u="sng">
                <a:solidFill>
                  <a:schemeClr val="hlink"/>
                </a:solidFill>
                <a:hlinkClick r:id="rId5"/>
              </a:rPr>
              <a:t>Punctuation Study (2nd grade)</a:t>
            </a:r>
            <a:endParaRPr sz="2800"/>
          </a:p>
          <a:p>
            <a:pPr indent="-406400" lvl="1" marL="914400" rtl="0" algn="l">
              <a:lnSpc>
                <a:spcPct val="110000"/>
              </a:lnSpc>
              <a:spcBef>
                <a:spcPts val="0"/>
              </a:spcBef>
              <a:spcAft>
                <a:spcPts val="0"/>
              </a:spcAft>
              <a:buSzPts val="2800"/>
              <a:buChar char="-"/>
            </a:pPr>
            <a:r>
              <a:rPr lang="en-US" sz="2800" u="sng">
                <a:solidFill>
                  <a:schemeClr val="hlink"/>
                </a:solidFill>
                <a:hlinkClick r:id="rId6"/>
              </a:rPr>
              <a:t>Sentence Study (4th grade)</a:t>
            </a:r>
            <a:endParaRPr sz="2800"/>
          </a:p>
          <a:p>
            <a:pPr indent="0" lvl="0" marL="0" rtl="0" algn="l">
              <a:lnSpc>
                <a:spcPct val="110000"/>
              </a:lnSpc>
              <a:spcBef>
                <a:spcPts val="0"/>
              </a:spcBef>
              <a:spcAft>
                <a:spcPts val="0"/>
              </a:spcAft>
              <a:buNone/>
            </a:pPr>
            <a:r>
              <a:t/>
            </a:r>
            <a:endParaRPr sz="2800"/>
          </a:p>
          <a:p>
            <a:pPr indent="-406400" lvl="0" marL="457200" rtl="0" algn="l">
              <a:lnSpc>
                <a:spcPct val="110000"/>
              </a:lnSpc>
              <a:spcBef>
                <a:spcPts val="0"/>
              </a:spcBef>
              <a:spcAft>
                <a:spcPts val="0"/>
              </a:spcAft>
              <a:buSzPts val="2800"/>
              <a:buChar char="-"/>
            </a:pPr>
            <a:r>
              <a:rPr lang="en-US" sz="2800"/>
              <a:t>Email - </a:t>
            </a:r>
            <a:r>
              <a:rPr lang="en-US" sz="2800" u="sng">
                <a:solidFill>
                  <a:schemeClr val="hlink"/>
                </a:solidFill>
                <a:hlinkClick r:id="rId7"/>
              </a:rPr>
              <a:t>smythb@olmc1.org</a:t>
            </a:r>
            <a:r>
              <a:rPr lang="en-US" sz="2800"/>
              <a:t> </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1251678" y="382385"/>
            <a:ext cx="10178400" cy="1492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References</a:t>
            </a:r>
            <a:endParaRPr/>
          </a:p>
        </p:txBody>
      </p:sp>
      <p:sp>
        <p:nvSpPr>
          <p:cNvPr id="210" name="Google Shape;210;p27"/>
          <p:cNvSpPr txBox="1"/>
          <p:nvPr>
            <p:ph idx="1" type="body"/>
          </p:nvPr>
        </p:nvSpPr>
        <p:spPr>
          <a:xfrm>
            <a:off x="1012075" y="1602675"/>
            <a:ext cx="10876200" cy="4618200"/>
          </a:xfrm>
          <a:prstGeom prst="rect">
            <a:avLst/>
          </a:prstGeom>
          <a:noFill/>
          <a:ln>
            <a:noFill/>
          </a:ln>
        </p:spPr>
        <p:txBody>
          <a:bodyPr anchorCtr="0" anchor="t" bIns="45700" lIns="91425" spcFirstLastPara="1" rIns="91425" wrap="square" tIns="45700">
            <a:normAutofit/>
          </a:bodyPr>
          <a:lstStyle/>
          <a:p>
            <a:pPr indent="0" lvl="0" marL="0" rtl="0" algn="l">
              <a:lnSpc>
                <a:spcPct val="200000"/>
              </a:lnSpc>
              <a:spcBef>
                <a:spcPts val="0"/>
              </a:spcBef>
              <a:spcAft>
                <a:spcPts val="0"/>
              </a:spcAft>
              <a:buClr>
                <a:schemeClr val="dk1"/>
              </a:buClr>
              <a:buSzPts val="1100"/>
              <a:buFont typeface="Arial"/>
              <a:buNone/>
            </a:pPr>
            <a:r>
              <a:rPr lang="en-US" sz="1500">
                <a:solidFill>
                  <a:srgbClr val="434343"/>
                </a:solidFill>
              </a:rPr>
              <a:t>Anderson, J. (2005). </a:t>
            </a:r>
            <a:r>
              <a:rPr i="1" lang="en-US" sz="1500">
                <a:solidFill>
                  <a:srgbClr val="434343"/>
                </a:solidFill>
              </a:rPr>
              <a:t>Mechanically inclined: Building grammar, usage and style into writer’s workshop. </a:t>
            </a:r>
            <a:r>
              <a:rPr lang="en-US" sz="1500">
                <a:solidFill>
                  <a:srgbClr val="434343"/>
                </a:solidFill>
              </a:rPr>
              <a:t>Portland, ME: Stenhouse Publishers.</a:t>
            </a:r>
            <a:endParaRPr sz="1500">
              <a:solidFill>
                <a:srgbClr val="434343"/>
              </a:solidFill>
            </a:endParaRPr>
          </a:p>
          <a:p>
            <a:pPr indent="0" lvl="0" marL="0" rtl="0" algn="l">
              <a:lnSpc>
                <a:spcPct val="200000"/>
              </a:lnSpc>
              <a:spcBef>
                <a:spcPts val="0"/>
              </a:spcBef>
              <a:spcAft>
                <a:spcPts val="0"/>
              </a:spcAft>
              <a:buClr>
                <a:schemeClr val="dk1"/>
              </a:buClr>
              <a:buSzPts val="1100"/>
              <a:buFont typeface="Arial"/>
              <a:buNone/>
            </a:pPr>
            <a:r>
              <a:rPr lang="en-US" sz="1500">
                <a:solidFill>
                  <a:srgbClr val="434343"/>
                </a:solidFill>
              </a:rPr>
              <a:t>Braddock, R., Lloyd-Jones, R., &amp; Schoer, L. (1963). </a:t>
            </a:r>
            <a:r>
              <a:rPr i="1" lang="en-US" sz="1500">
                <a:solidFill>
                  <a:srgbClr val="434343"/>
                </a:solidFill>
              </a:rPr>
              <a:t>Research in written composition</a:t>
            </a:r>
            <a:r>
              <a:rPr lang="en-US" sz="1500">
                <a:solidFill>
                  <a:srgbClr val="434343"/>
                </a:solidFill>
              </a:rPr>
              <a:t>. Champaign, IL: National Council of Teachers of English.</a:t>
            </a:r>
            <a:endParaRPr sz="1500">
              <a:solidFill>
                <a:srgbClr val="434343"/>
              </a:solidFill>
            </a:endParaRPr>
          </a:p>
          <a:p>
            <a:pPr indent="0" lvl="0" marL="0" rtl="0" algn="l">
              <a:lnSpc>
                <a:spcPct val="200000"/>
              </a:lnSpc>
              <a:spcBef>
                <a:spcPts val="0"/>
              </a:spcBef>
              <a:spcAft>
                <a:spcPts val="0"/>
              </a:spcAft>
              <a:buClr>
                <a:schemeClr val="dk1"/>
              </a:buClr>
              <a:buSzPts val="1100"/>
              <a:buFont typeface="Arial"/>
              <a:buNone/>
            </a:pPr>
            <a:r>
              <a:rPr lang="en-US" sz="1500">
                <a:solidFill>
                  <a:srgbClr val="434343"/>
                </a:solidFill>
              </a:rPr>
              <a:t>Buckner, A. (2005). </a:t>
            </a:r>
            <a:r>
              <a:rPr i="1" lang="en-US" sz="1500">
                <a:solidFill>
                  <a:srgbClr val="434343"/>
                </a:solidFill>
              </a:rPr>
              <a:t>Notebook Know-How: Strategies for the Writer’s Notebook. </a:t>
            </a:r>
            <a:r>
              <a:rPr lang="en-US" sz="1500">
                <a:solidFill>
                  <a:srgbClr val="434343"/>
                </a:solidFill>
              </a:rPr>
              <a:t>Portland, ME: Stenhouse Publishers. </a:t>
            </a:r>
            <a:endParaRPr sz="1500">
              <a:solidFill>
                <a:srgbClr val="434343"/>
              </a:solidFill>
            </a:endParaRPr>
          </a:p>
          <a:p>
            <a:pPr indent="0" lvl="0" marL="0" rtl="0" algn="l">
              <a:lnSpc>
                <a:spcPct val="200000"/>
              </a:lnSpc>
              <a:spcBef>
                <a:spcPts val="0"/>
              </a:spcBef>
              <a:spcAft>
                <a:spcPts val="0"/>
              </a:spcAft>
              <a:buClr>
                <a:schemeClr val="dk1"/>
              </a:buClr>
              <a:buSzPts val="1100"/>
              <a:buFont typeface="Arial"/>
              <a:buNone/>
            </a:pPr>
            <a:r>
              <a:rPr lang="en-US" sz="1500">
                <a:solidFill>
                  <a:srgbClr val="434343"/>
                </a:solidFill>
              </a:rPr>
              <a:t>Calkins, L. M. (1994). </a:t>
            </a:r>
            <a:r>
              <a:rPr i="1" lang="en-US" sz="1500">
                <a:solidFill>
                  <a:srgbClr val="434343"/>
                </a:solidFill>
              </a:rPr>
              <a:t>The art of teaching writing</a:t>
            </a:r>
            <a:r>
              <a:rPr lang="en-US" sz="1500">
                <a:solidFill>
                  <a:srgbClr val="434343"/>
                </a:solidFill>
              </a:rPr>
              <a:t>. Portsmouth, NH: Heinemann.</a:t>
            </a:r>
            <a:endParaRPr sz="1500">
              <a:solidFill>
                <a:srgbClr val="434343"/>
              </a:solidFill>
            </a:endParaRPr>
          </a:p>
          <a:p>
            <a:pPr indent="0" lvl="0" marL="0" rtl="0" algn="l">
              <a:lnSpc>
                <a:spcPct val="115000"/>
              </a:lnSpc>
              <a:spcBef>
                <a:spcPts val="0"/>
              </a:spcBef>
              <a:spcAft>
                <a:spcPts val="0"/>
              </a:spcAft>
              <a:buClr>
                <a:schemeClr val="dk1"/>
              </a:buClr>
              <a:buSzPts val="1100"/>
              <a:buFont typeface="Arial"/>
              <a:buNone/>
            </a:pPr>
            <a:r>
              <a:rPr lang="en-US" sz="1500">
                <a:solidFill>
                  <a:srgbClr val="434343"/>
                </a:solidFill>
              </a:rPr>
              <a:t>Fletcher, R. &amp; Portalupi, J. (2001). </a:t>
            </a:r>
            <a:r>
              <a:rPr i="1" lang="en-US" sz="1500">
                <a:solidFill>
                  <a:srgbClr val="434343"/>
                </a:solidFill>
              </a:rPr>
              <a:t>Writing workshop: The essential guide. </a:t>
            </a:r>
            <a:r>
              <a:rPr lang="en-US" sz="1500">
                <a:solidFill>
                  <a:srgbClr val="434343"/>
                </a:solidFill>
              </a:rPr>
              <a:t>Portsmouth, NH, Heinemann.</a:t>
            </a:r>
            <a:endParaRPr sz="1500">
              <a:solidFill>
                <a:srgbClr val="434343"/>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rgbClr val="434343"/>
              </a:solidFill>
            </a:endParaRPr>
          </a:p>
          <a:p>
            <a:pPr indent="0" lvl="0" marL="0" rtl="0" algn="l">
              <a:lnSpc>
                <a:spcPct val="115000"/>
              </a:lnSpc>
              <a:spcBef>
                <a:spcPts val="0"/>
              </a:spcBef>
              <a:spcAft>
                <a:spcPts val="0"/>
              </a:spcAft>
              <a:buClr>
                <a:schemeClr val="dk1"/>
              </a:buClr>
              <a:buSzPts val="1100"/>
              <a:buFont typeface="Arial"/>
              <a:buNone/>
            </a:pPr>
            <a:r>
              <a:rPr lang="en-US" sz="1500">
                <a:solidFill>
                  <a:srgbClr val="434343"/>
                </a:solidFill>
              </a:rPr>
              <a:t>Glover, M. (2019). </a:t>
            </a:r>
            <a:r>
              <a:rPr i="1" lang="en-US" sz="1500">
                <a:solidFill>
                  <a:srgbClr val="434343"/>
                </a:solidFill>
              </a:rPr>
              <a:t>Craft and Process Studies: Units that Provide Writers with Choice of Genre. </a:t>
            </a:r>
            <a:r>
              <a:rPr lang="en-US" sz="1500">
                <a:solidFill>
                  <a:srgbClr val="434343"/>
                </a:solidFill>
              </a:rPr>
              <a:t>Portsmouth, NH: Heinemann.</a:t>
            </a:r>
            <a:endParaRPr sz="1500">
              <a:solidFill>
                <a:srgbClr val="434343"/>
              </a:solidFill>
            </a:endParaRPr>
          </a:p>
          <a:p>
            <a:pPr indent="0" lvl="0" marL="0" rtl="0" algn="l">
              <a:lnSpc>
                <a:spcPct val="115000"/>
              </a:lnSpc>
              <a:spcBef>
                <a:spcPts val="0"/>
              </a:spcBef>
              <a:spcAft>
                <a:spcPts val="0"/>
              </a:spcAft>
              <a:buClr>
                <a:schemeClr val="dk1"/>
              </a:buClr>
              <a:buSzPts val="1100"/>
              <a:buFont typeface="Arial"/>
              <a:buNone/>
            </a:pPr>
            <a:r>
              <a:t/>
            </a:r>
            <a:endParaRPr i="1" sz="1500">
              <a:solidFill>
                <a:srgbClr val="434343"/>
              </a:solidFill>
            </a:endParaRPr>
          </a:p>
          <a:p>
            <a:pPr indent="0" lvl="0" marL="457200" rtl="0" algn="l">
              <a:lnSpc>
                <a:spcPct val="110000"/>
              </a:lnSpc>
              <a:spcBef>
                <a:spcPts val="0"/>
              </a:spcBef>
              <a:spcAft>
                <a:spcPts val="0"/>
              </a:spcAft>
              <a:buNone/>
            </a:pPr>
            <a:r>
              <a:rPr lang="en-US" sz="2800"/>
              <a:t> </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1251675" y="381004"/>
            <a:ext cx="10178400" cy="8523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Grammar  </a:t>
            </a:r>
            <a:endParaRPr/>
          </a:p>
        </p:txBody>
      </p:sp>
      <p:sp>
        <p:nvSpPr>
          <p:cNvPr id="107" name="Google Shape;107;p14"/>
          <p:cNvSpPr txBox="1"/>
          <p:nvPr>
            <p:ph idx="1" type="body"/>
          </p:nvPr>
        </p:nvSpPr>
        <p:spPr>
          <a:xfrm>
            <a:off x="1251675" y="1173075"/>
            <a:ext cx="10178400" cy="1744500"/>
          </a:xfrm>
          <a:prstGeom prst="rect">
            <a:avLst/>
          </a:prstGeom>
        </p:spPr>
        <p:txBody>
          <a:bodyPr anchorCtr="0" anchor="t" bIns="45700" lIns="91425" spcFirstLastPara="1" rIns="91425" wrap="square" tIns="45700">
            <a:normAutofit/>
          </a:bodyPr>
          <a:lstStyle/>
          <a:p>
            <a:pPr indent="-400050" lvl="0" marL="457200" rtl="0" algn="l">
              <a:spcBef>
                <a:spcPts val="700"/>
              </a:spcBef>
              <a:spcAft>
                <a:spcPts val="0"/>
              </a:spcAft>
              <a:buSzPts val="2700"/>
              <a:buChar char="-"/>
            </a:pPr>
            <a:r>
              <a:rPr lang="en-US" sz="2900"/>
              <a:t>USAGE </a:t>
            </a:r>
            <a:endParaRPr sz="2900"/>
          </a:p>
          <a:p>
            <a:pPr indent="-400050" lvl="0" marL="457200" rtl="0" algn="l">
              <a:spcBef>
                <a:spcPts val="0"/>
              </a:spcBef>
              <a:spcAft>
                <a:spcPts val="0"/>
              </a:spcAft>
              <a:buSzPts val="2700"/>
              <a:buChar char="-"/>
            </a:pPr>
            <a:r>
              <a:rPr lang="en-US" sz="2900"/>
              <a:t>It is the correct USAGE of our language - spoken or written </a:t>
            </a:r>
            <a:endParaRPr sz="2900"/>
          </a:p>
          <a:p>
            <a:pPr indent="-400050" lvl="0" marL="457200" rtl="0" algn="l">
              <a:spcBef>
                <a:spcPts val="0"/>
              </a:spcBef>
              <a:spcAft>
                <a:spcPts val="0"/>
              </a:spcAft>
              <a:buSzPts val="2700"/>
              <a:buChar char="-"/>
            </a:pPr>
            <a:r>
              <a:rPr lang="en-US" sz="2900"/>
              <a:t>Verb tense; plurals; sentence formation</a:t>
            </a:r>
            <a:endParaRPr sz="3000"/>
          </a:p>
        </p:txBody>
      </p:sp>
      <p:sp>
        <p:nvSpPr>
          <p:cNvPr id="108" name="Google Shape;108;p14"/>
          <p:cNvSpPr txBox="1"/>
          <p:nvPr/>
        </p:nvSpPr>
        <p:spPr>
          <a:xfrm>
            <a:off x="1257300" y="2983350"/>
            <a:ext cx="10178400" cy="891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US" sz="5100">
                <a:solidFill>
                  <a:schemeClr val="dk2"/>
                </a:solidFill>
                <a:latin typeface="Impact"/>
                <a:ea typeface="Impact"/>
                <a:cs typeface="Impact"/>
                <a:sym typeface="Impact"/>
              </a:rPr>
              <a:t>Mechanics</a:t>
            </a:r>
            <a:r>
              <a:rPr lang="en-US" sz="5100">
                <a:solidFill>
                  <a:schemeClr val="dk2"/>
                </a:solidFill>
                <a:latin typeface="Impact"/>
                <a:ea typeface="Impact"/>
                <a:cs typeface="Impact"/>
                <a:sym typeface="Impact"/>
              </a:rPr>
              <a:t> </a:t>
            </a:r>
            <a:endParaRPr>
              <a:latin typeface="Gill Sans"/>
              <a:ea typeface="Gill Sans"/>
              <a:cs typeface="Gill Sans"/>
              <a:sym typeface="Gill Sans"/>
            </a:endParaRPr>
          </a:p>
        </p:txBody>
      </p:sp>
      <p:sp>
        <p:nvSpPr>
          <p:cNvPr id="109" name="Google Shape;109;p14"/>
          <p:cNvSpPr txBox="1"/>
          <p:nvPr>
            <p:ph idx="1" type="body"/>
          </p:nvPr>
        </p:nvSpPr>
        <p:spPr>
          <a:xfrm>
            <a:off x="1358950" y="3874650"/>
            <a:ext cx="10178400" cy="2171100"/>
          </a:xfrm>
          <a:prstGeom prst="rect">
            <a:avLst/>
          </a:prstGeom>
        </p:spPr>
        <p:txBody>
          <a:bodyPr anchorCtr="0" anchor="t" bIns="45700" lIns="91425" spcFirstLastPara="1" rIns="91425" wrap="square" tIns="45700">
            <a:normAutofit/>
          </a:bodyPr>
          <a:lstStyle/>
          <a:p>
            <a:pPr indent="-400050" lvl="0" marL="457200" rtl="0" algn="l">
              <a:spcBef>
                <a:spcPts val="700"/>
              </a:spcBef>
              <a:spcAft>
                <a:spcPts val="0"/>
              </a:spcAft>
              <a:buSzPts val="2700"/>
              <a:buChar char="-"/>
            </a:pPr>
            <a:r>
              <a:rPr lang="en-US" sz="2900"/>
              <a:t>PUNCTUATION and CAPITALIZATION</a:t>
            </a:r>
            <a:endParaRPr sz="2900"/>
          </a:p>
          <a:p>
            <a:pPr indent="-400050" lvl="0" marL="457200" rtl="0" algn="l">
              <a:spcBef>
                <a:spcPts val="0"/>
              </a:spcBef>
              <a:spcAft>
                <a:spcPts val="0"/>
              </a:spcAft>
              <a:buSzPts val="2700"/>
              <a:buChar char="-"/>
            </a:pPr>
            <a:r>
              <a:rPr lang="en-US" sz="2900"/>
              <a:t>We don’t speak using punctuation and capitalization, so this tends to be more difficult for students to learn and apply</a:t>
            </a:r>
            <a:endParaRPr sz="2900"/>
          </a:p>
          <a:p>
            <a:pPr indent="0" lvl="0" marL="457200" rtl="0" algn="l">
              <a:spcBef>
                <a:spcPts val="7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1251675" y="381002"/>
            <a:ext cx="10178400" cy="12885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sz="7200"/>
              <a:t>CUPS</a:t>
            </a:r>
            <a:endParaRPr sz="7200"/>
          </a:p>
        </p:txBody>
      </p:sp>
      <p:sp>
        <p:nvSpPr>
          <p:cNvPr id="116" name="Google Shape;116;p15"/>
          <p:cNvSpPr txBox="1"/>
          <p:nvPr>
            <p:ph idx="1" type="body"/>
          </p:nvPr>
        </p:nvSpPr>
        <p:spPr>
          <a:xfrm>
            <a:off x="1251675" y="1173075"/>
            <a:ext cx="10178400" cy="5189700"/>
          </a:xfrm>
          <a:prstGeom prst="rect">
            <a:avLst/>
          </a:prstGeom>
        </p:spPr>
        <p:txBody>
          <a:bodyPr anchorCtr="0" anchor="t" bIns="45700" lIns="91425" spcFirstLastPara="1" rIns="91425" wrap="square" tIns="45700">
            <a:normAutofit/>
          </a:bodyPr>
          <a:lstStyle/>
          <a:p>
            <a:pPr indent="-400050" lvl="0" marL="914400" rtl="0" algn="l">
              <a:spcBef>
                <a:spcPts val="700"/>
              </a:spcBef>
              <a:spcAft>
                <a:spcPts val="0"/>
              </a:spcAft>
              <a:buSzPts val="2700"/>
              <a:buChar char="-"/>
            </a:pPr>
            <a:r>
              <a:rPr lang="en-US" sz="6300">
                <a:solidFill>
                  <a:schemeClr val="dk2"/>
                </a:solidFill>
                <a:latin typeface="Impact"/>
                <a:ea typeface="Impact"/>
                <a:cs typeface="Impact"/>
                <a:sym typeface="Impact"/>
              </a:rPr>
              <a:t>C</a:t>
            </a:r>
            <a:r>
              <a:rPr lang="en-US" sz="4200"/>
              <a:t>apitalization</a:t>
            </a:r>
            <a:endParaRPr sz="4200"/>
          </a:p>
          <a:p>
            <a:pPr indent="-419100" lvl="0" marL="914400" rtl="0" algn="l">
              <a:spcBef>
                <a:spcPts val="0"/>
              </a:spcBef>
              <a:spcAft>
                <a:spcPts val="0"/>
              </a:spcAft>
              <a:buSzPts val="3000"/>
              <a:buChar char="-"/>
            </a:pPr>
            <a:r>
              <a:rPr lang="en-US" sz="6300">
                <a:solidFill>
                  <a:schemeClr val="dk2"/>
                </a:solidFill>
                <a:latin typeface="Impact"/>
                <a:ea typeface="Impact"/>
                <a:cs typeface="Impact"/>
                <a:sym typeface="Impact"/>
              </a:rPr>
              <a:t>U</a:t>
            </a:r>
            <a:r>
              <a:rPr lang="en-US" sz="4200"/>
              <a:t>sage</a:t>
            </a:r>
            <a:endParaRPr sz="4200"/>
          </a:p>
          <a:p>
            <a:pPr indent="-419100" lvl="0" marL="914400" rtl="0" algn="l">
              <a:spcBef>
                <a:spcPts val="0"/>
              </a:spcBef>
              <a:spcAft>
                <a:spcPts val="0"/>
              </a:spcAft>
              <a:buSzPts val="3000"/>
              <a:buChar char="-"/>
            </a:pPr>
            <a:r>
              <a:rPr lang="en-US" sz="6300">
                <a:solidFill>
                  <a:schemeClr val="dk2"/>
                </a:solidFill>
                <a:latin typeface="Impact"/>
                <a:ea typeface="Impact"/>
                <a:cs typeface="Impact"/>
                <a:sym typeface="Impact"/>
              </a:rPr>
              <a:t>P</a:t>
            </a:r>
            <a:r>
              <a:rPr lang="en-US" sz="4200"/>
              <a:t>unctuation</a:t>
            </a:r>
            <a:endParaRPr sz="4200"/>
          </a:p>
          <a:p>
            <a:pPr indent="-419100" lvl="0" marL="914400" rtl="0" algn="l">
              <a:spcBef>
                <a:spcPts val="0"/>
              </a:spcBef>
              <a:spcAft>
                <a:spcPts val="0"/>
              </a:spcAft>
              <a:buSzPts val="3000"/>
              <a:buChar char="-"/>
            </a:pPr>
            <a:r>
              <a:rPr lang="en-US" sz="6300">
                <a:solidFill>
                  <a:schemeClr val="dk2"/>
                </a:solidFill>
                <a:latin typeface="Impact"/>
                <a:ea typeface="Impact"/>
                <a:cs typeface="Impact"/>
                <a:sym typeface="Impact"/>
              </a:rPr>
              <a:t>S</a:t>
            </a:r>
            <a:r>
              <a:rPr lang="en-US" sz="4200"/>
              <a:t>pelling</a:t>
            </a:r>
            <a:endParaRPr sz="4200"/>
          </a:p>
          <a:p>
            <a:pPr indent="0" lvl="0" marL="6400800" rtl="0" algn="l">
              <a:spcBef>
                <a:spcPts val="700"/>
              </a:spcBef>
              <a:spcAft>
                <a:spcPts val="0"/>
              </a:spcAft>
              <a:buNone/>
            </a:pPr>
            <a:r>
              <a:rPr lang="en-US" sz="2400">
                <a:latin typeface="Dancing Script"/>
                <a:ea typeface="Dancing Script"/>
                <a:cs typeface="Dancing Script"/>
                <a:sym typeface="Dancing Script"/>
              </a:rPr>
              <a:t>Aimee Buckner, 2005</a:t>
            </a:r>
            <a:endParaRPr sz="2400">
              <a:latin typeface="Dancing Script"/>
              <a:ea typeface="Dancing Script"/>
              <a:cs typeface="Dancing Script"/>
              <a:sym typeface="Dancing Scrip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6"/>
          <p:cNvSpPr txBox="1"/>
          <p:nvPr/>
        </p:nvSpPr>
        <p:spPr>
          <a:xfrm>
            <a:off x="1483288" y="270750"/>
            <a:ext cx="86628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300">
                <a:latin typeface="Gill Sans"/>
                <a:ea typeface="Gill Sans"/>
                <a:cs typeface="Gill Sans"/>
                <a:sym typeface="Gill Sans"/>
              </a:rPr>
              <a:t>Eats, Shoots, and Leaves </a:t>
            </a:r>
            <a:endParaRPr i="1" sz="3300">
              <a:latin typeface="Gill Sans"/>
              <a:ea typeface="Gill Sans"/>
              <a:cs typeface="Gill Sans"/>
              <a:sym typeface="Gill Sans"/>
            </a:endParaRPr>
          </a:p>
          <a:p>
            <a:pPr indent="0" lvl="0" marL="0" rtl="0" algn="ctr">
              <a:spcBef>
                <a:spcPts val="0"/>
              </a:spcBef>
              <a:spcAft>
                <a:spcPts val="0"/>
              </a:spcAft>
              <a:buNone/>
            </a:pPr>
            <a:r>
              <a:rPr lang="en-US" sz="2400">
                <a:latin typeface="Gill Sans"/>
                <a:ea typeface="Gill Sans"/>
                <a:cs typeface="Gill Sans"/>
                <a:sym typeface="Gill Sans"/>
              </a:rPr>
              <a:t>by Lynne Truss </a:t>
            </a:r>
            <a:endParaRPr sz="2400">
              <a:latin typeface="Gill Sans"/>
              <a:ea typeface="Gill Sans"/>
              <a:cs typeface="Gill Sans"/>
              <a:sym typeface="Gill Sans"/>
            </a:endParaRPr>
          </a:p>
        </p:txBody>
      </p:sp>
      <p:pic>
        <p:nvPicPr>
          <p:cNvPr id="122" name="Google Shape;122;p16"/>
          <p:cNvPicPr preferRelativeResize="0"/>
          <p:nvPr/>
        </p:nvPicPr>
        <p:blipFill>
          <a:blip r:embed="rId3">
            <a:alphaModFix/>
          </a:blip>
          <a:stretch>
            <a:fillRect/>
          </a:stretch>
        </p:blipFill>
        <p:spPr>
          <a:xfrm>
            <a:off x="6533300" y="1473875"/>
            <a:ext cx="5011300" cy="3453725"/>
          </a:xfrm>
          <a:prstGeom prst="rect">
            <a:avLst/>
          </a:prstGeom>
          <a:noFill/>
          <a:ln>
            <a:noFill/>
          </a:ln>
        </p:spPr>
      </p:pic>
      <p:pic>
        <p:nvPicPr>
          <p:cNvPr id="123" name="Google Shape;123;p16"/>
          <p:cNvPicPr preferRelativeResize="0"/>
          <p:nvPr/>
        </p:nvPicPr>
        <p:blipFill>
          <a:blip r:embed="rId4">
            <a:alphaModFix/>
          </a:blip>
          <a:stretch>
            <a:fillRect/>
          </a:stretch>
        </p:blipFill>
        <p:spPr>
          <a:xfrm>
            <a:off x="1293201" y="1546450"/>
            <a:ext cx="4896700" cy="3308574"/>
          </a:xfrm>
          <a:prstGeom prst="rect">
            <a:avLst/>
          </a:prstGeom>
          <a:noFill/>
          <a:ln>
            <a:noFill/>
          </a:ln>
        </p:spPr>
      </p:pic>
      <p:sp>
        <p:nvSpPr>
          <p:cNvPr id="124" name="Google Shape;124;p16"/>
          <p:cNvSpPr txBox="1"/>
          <p:nvPr/>
        </p:nvSpPr>
        <p:spPr>
          <a:xfrm>
            <a:off x="1322200" y="5053425"/>
            <a:ext cx="4838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Gill Sans"/>
                <a:ea typeface="Gill Sans"/>
                <a:cs typeface="Gill Sans"/>
                <a:sym typeface="Gill Sans"/>
              </a:rPr>
              <a:t>No pushing, please. </a:t>
            </a:r>
            <a:endParaRPr sz="4200">
              <a:latin typeface="Gill Sans"/>
              <a:ea typeface="Gill Sans"/>
              <a:cs typeface="Gill Sans"/>
              <a:sym typeface="Gill Sans"/>
            </a:endParaRPr>
          </a:p>
        </p:txBody>
      </p:sp>
      <p:sp>
        <p:nvSpPr>
          <p:cNvPr id="125" name="Google Shape;125;p16"/>
          <p:cNvSpPr txBox="1"/>
          <p:nvPr/>
        </p:nvSpPr>
        <p:spPr>
          <a:xfrm>
            <a:off x="6562300" y="5058213"/>
            <a:ext cx="4838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000">
                <a:latin typeface="Gill Sans"/>
                <a:ea typeface="Gill Sans"/>
                <a:cs typeface="Gill Sans"/>
                <a:sym typeface="Gill Sans"/>
              </a:rPr>
              <a:t>No pushing please. </a:t>
            </a:r>
            <a:endParaRPr sz="420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nvSpPr>
        <p:spPr>
          <a:xfrm>
            <a:off x="1483288" y="270750"/>
            <a:ext cx="8662800" cy="1062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300">
                <a:latin typeface="Gill Sans"/>
                <a:ea typeface="Gill Sans"/>
                <a:cs typeface="Gill Sans"/>
                <a:sym typeface="Gill Sans"/>
              </a:rPr>
              <a:t>Twenty Odd Ducks</a:t>
            </a:r>
            <a:r>
              <a:rPr i="1" lang="en-US" sz="3300">
                <a:latin typeface="Gill Sans"/>
                <a:ea typeface="Gill Sans"/>
                <a:cs typeface="Gill Sans"/>
                <a:sym typeface="Gill Sans"/>
              </a:rPr>
              <a:t> </a:t>
            </a:r>
            <a:endParaRPr i="1" sz="3300">
              <a:latin typeface="Gill Sans"/>
              <a:ea typeface="Gill Sans"/>
              <a:cs typeface="Gill Sans"/>
              <a:sym typeface="Gill Sans"/>
            </a:endParaRPr>
          </a:p>
          <a:p>
            <a:pPr indent="0" lvl="0" marL="0" rtl="0" algn="ctr">
              <a:spcBef>
                <a:spcPts val="0"/>
              </a:spcBef>
              <a:spcAft>
                <a:spcPts val="0"/>
              </a:spcAft>
              <a:buNone/>
            </a:pPr>
            <a:r>
              <a:rPr lang="en-US" sz="2400">
                <a:latin typeface="Gill Sans"/>
                <a:ea typeface="Gill Sans"/>
                <a:cs typeface="Gill Sans"/>
                <a:sym typeface="Gill Sans"/>
              </a:rPr>
              <a:t>by Lynne Truss </a:t>
            </a:r>
            <a:endParaRPr sz="2400">
              <a:latin typeface="Gill Sans"/>
              <a:ea typeface="Gill Sans"/>
              <a:cs typeface="Gill Sans"/>
              <a:sym typeface="Gill Sans"/>
            </a:endParaRPr>
          </a:p>
        </p:txBody>
      </p:sp>
      <p:sp>
        <p:nvSpPr>
          <p:cNvPr id="131" name="Google Shape;131;p17"/>
          <p:cNvSpPr txBox="1"/>
          <p:nvPr/>
        </p:nvSpPr>
        <p:spPr>
          <a:xfrm>
            <a:off x="1067800" y="5053425"/>
            <a:ext cx="52590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700">
                <a:latin typeface="Gill Sans"/>
                <a:ea typeface="Gill Sans"/>
                <a:cs typeface="Gill Sans"/>
                <a:sym typeface="Gill Sans"/>
              </a:rPr>
              <a:t>“Do you know who came last night?” Santa Claus said. “My mom</a:t>
            </a:r>
            <a:r>
              <a:rPr lang="en-US" sz="2700">
                <a:latin typeface="Gill Sans"/>
                <a:ea typeface="Gill Sans"/>
                <a:cs typeface="Gill Sans"/>
                <a:sym typeface="Gill Sans"/>
              </a:rPr>
              <a:t>.” </a:t>
            </a:r>
            <a:endParaRPr sz="3900">
              <a:latin typeface="Gill Sans"/>
              <a:ea typeface="Gill Sans"/>
              <a:cs typeface="Gill Sans"/>
              <a:sym typeface="Gill Sans"/>
            </a:endParaRPr>
          </a:p>
        </p:txBody>
      </p:sp>
      <p:sp>
        <p:nvSpPr>
          <p:cNvPr id="132" name="Google Shape;132;p17"/>
          <p:cNvSpPr txBox="1"/>
          <p:nvPr/>
        </p:nvSpPr>
        <p:spPr>
          <a:xfrm>
            <a:off x="6465300" y="5053425"/>
            <a:ext cx="49647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700">
                <a:latin typeface="Gill Sans"/>
                <a:ea typeface="Gill Sans"/>
                <a:cs typeface="Gill Sans"/>
                <a:sym typeface="Gill Sans"/>
              </a:rPr>
              <a:t>“Do you know who came last night? Santa Claus,” said my mom.</a:t>
            </a:r>
            <a:endParaRPr sz="3900">
              <a:latin typeface="Gill Sans"/>
              <a:ea typeface="Gill Sans"/>
              <a:cs typeface="Gill Sans"/>
              <a:sym typeface="Gill Sans"/>
            </a:endParaRPr>
          </a:p>
        </p:txBody>
      </p:sp>
      <p:pic>
        <p:nvPicPr>
          <p:cNvPr id="133" name="Google Shape;133;p17"/>
          <p:cNvPicPr preferRelativeResize="0"/>
          <p:nvPr/>
        </p:nvPicPr>
        <p:blipFill>
          <a:blip r:embed="rId3">
            <a:alphaModFix/>
          </a:blip>
          <a:stretch>
            <a:fillRect/>
          </a:stretch>
        </p:blipFill>
        <p:spPr>
          <a:xfrm>
            <a:off x="6326962" y="1680026"/>
            <a:ext cx="4964563" cy="3257150"/>
          </a:xfrm>
          <a:prstGeom prst="rect">
            <a:avLst/>
          </a:prstGeom>
          <a:noFill/>
          <a:ln>
            <a:noFill/>
          </a:ln>
        </p:spPr>
      </p:pic>
      <p:pic>
        <p:nvPicPr>
          <p:cNvPr id="134" name="Google Shape;134;p17"/>
          <p:cNvPicPr preferRelativeResize="0"/>
          <p:nvPr/>
        </p:nvPicPr>
        <p:blipFill>
          <a:blip r:embed="rId4">
            <a:alphaModFix/>
          </a:blip>
          <a:stretch>
            <a:fillRect/>
          </a:stretch>
        </p:blipFill>
        <p:spPr>
          <a:xfrm>
            <a:off x="1057249" y="1632775"/>
            <a:ext cx="4821126" cy="3257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idx="1" type="body"/>
          </p:nvPr>
        </p:nvSpPr>
        <p:spPr>
          <a:xfrm>
            <a:off x="1266981" y="1459828"/>
            <a:ext cx="10178400" cy="3593700"/>
          </a:xfrm>
          <a:prstGeom prst="rect">
            <a:avLst/>
          </a:prstGeom>
          <a:noFill/>
          <a:ln>
            <a:noFill/>
          </a:ln>
        </p:spPr>
        <p:txBody>
          <a:bodyPr anchorCtr="0" anchor="t" bIns="45700" lIns="91425" spcFirstLastPara="1" rIns="91425" wrap="square" tIns="45700">
            <a:normAutofit/>
          </a:bodyPr>
          <a:lstStyle/>
          <a:p>
            <a:pPr indent="-228600" lvl="0" marL="228600" rtl="0" algn="ctr">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None/>
            </a:pPr>
            <a:r>
              <a:t/>
            </a:r>
            <a:endParaRPr/>
          </a:p>
        </p:txBody>
      </p:sp>
      <p:pic>
        <p:nvPicPr>
          <p:cNvPr id="140" name="Google Shape;140;p18"/>
          <p:cNvPicPr preferRelativeResize="0"/>
          <p:nvPr/>
        </p:nvPicPr>
        <p:blipFill>
          <a:blip r:embed="rId3">
            <a:alphaModFix/>
          </a:blip>
          <a:stretch>
            <a:fillRect/>
          </a:stretch>
        </p:blipFill>
        <p:spPr>
          <a:xfrm rot="-612686">
            <a:off x="1503188" y="907550"/>
            <a:ext cx="3648075" cy="2990850"/>
          </a:xfrm>
          <a:prstGeom prst="rect">
            <a:avLst/>
          </a:prstGeom>
          <a:noFill/>
          <a:ln>
            <a:noFill/>
          </a:ln>
        </p:spPr>
      </p:pic>
      <p:pic>
        <p:nvPicPr>
          <p:cNvPr id="141" name="Google Shape;141;p18"/>
          <p:cNvPicPr preferRelativeResize="0"/>
          <p:nvPr/>
        </p:nvPicPr>
        <p:blipFill>
          <a:blip r:embed="rId4">
            <a:alphaModFix/>
          </a:blip>
          <a:stretch>
            <a:fillRect/>
          </a:stretch>
        </p:blipFill>
        <p:spPr>
          <a:xfrm>
            <a:off x="6858001" y="381000"/>
            <a:ext cx="4120500" cy="4007924"/>
          </a:xfrm>
          <a:prstGeom prst="rect">
            <a:avLst/>
          </a:prstGeom>
          <a:noFill/>
          <a:ln>
            <a:noFill/>
          </a:ln>
        </p:spPr>
      </p:pic>
      <p:pic>
        <p:nvPicPr>
          <p:cNvPr id="142" name="Google Shape;142;p18"/>
          <p:cNvPicPr preferRelativeResize="0"/>
          <p:nvPr/>
        </p:nvPicPr>
        <p:blipFill>
          <a:blip r:embed="rId5">
            <a:alphaModFix/>
          </a:blip>
          <a:stretch>
            <a:fillRect/>
          </a:stretch>
        </p:blipFill>
        <p:spPr>
          <a:xfrm>
            <a:off x="4067085" y="4198075"/>
            <a:ext cx="3710075" cy="241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idx="1" type="body"/>
          </p:nvPr>
        </p:nvSpPr>
        <p:spPr>
          <a:xfrm>
            <a:off x="1266981" y="1459828"/>
            <a:ext cx="10178400" cy="3593700"/>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110000"/>
              </a:lnSpc>
              <a:spcBef>
                <a:spcPts val="0"/>
              </a:spcBef>
              <a:spcAft>
                <a:spcPts val="0"/>
              </a:spcAft>
              <a:buSzPts val="4800"/>
              <a:buNone/>
            </a:pPr>
            <a:r>
              <a:rPr lang="en-US" sz="4800"/>
              <a:t>“In the end, the whole purpose of grammar and convention instruction is to elevate writing.”  </a:t>
            </a:r>
            <a:endParaRPr/>
          </a:p>
          <a:p>
            <a:pPr indent="-228600" lvl="0" marL="228600" rtl="0" algn="ctr">
              <a:lnSpc>
                <a:spcPct val="110000"/>
              </a:lnSpc>
              <a:spcBef>
                <a:spcPts val="700"/>
              </a:spcBef>
              <a:spcAft>
                <a:spcPts val="0"/>
              </a:spcAft>
              <a:buSzPts val="2000"/>
              <a:buNone/>
            </a:pPr>
            <a:r>
              <a:rPr lang="en-US"/>
              <a:t> Jeff Anderson</a:t>
            </a:r>
            <a:endParaRPr/>
          </a:p>
          <a:p>
            <a:pPr indent="-228600" lvl="0" marL="228600" rtl="0" algn="l">
              <a:lnSpc>
                <a:spcPct val="110000"/>
              </a:lnSpc>
              <a:spcBef>
                <a:spcPts val="700"/>
              </a:spcBef>
              <a:spcAft>
                <a:spcPts val="0"/>
              </a:spcAft>
              <a:buSzPts val="2000"/>
              <a:buNone/>
            </a:pPr>
            <a:r>
              <a:t/>
            </a:r>
            <a:endParaRPr/>
          </a:p>
          <a:p>
            <a:pPr indent="-228600" lvl="0" marL="228600" rtl="0" algn="l">
              <a:lnSpc>
                <a:spcPct val="110000"/>
              </a:lnSpc>
              <a:spcBef>
                <a:spcPts val="7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nvSpPr>
        <p:spPr>
          <a:xfrm>
            <a:off x="1257300" y="1278350"/>
            <a:ext cx="9857100" cy="5156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Gill Sans"/>
                <a:ea typeface="Gill Sans"/>
                <a:cs typeface="Gill Sans"/>
                <a:sym typeface="Gill Sans"/>
              </a:rPr>
              <a:t>“As far back as 1936, the NCTE has found that the formal teaching of grammar and mechanics had little effect on students’ writing and, in fact, had deleterious effects when it displaced writing time” </a:t>
            </a:r>
            <a:endParaRPr sz="1900">
              <a:solidFill>
                <a:srgbClr val="595959"/>
              </a:solidFill>
              <a:latin typeface="Gill Sans"/>
              <a:ea typeface="Gill Sans"/>
              <a:cs typeface="Gill Sans"/>
              <a:sym typeface="Gill Sans"/>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Dancing Script"/>
                <a:ea typeface="Dancing Script"/>
                <a:cs typeface="Dancing Script"/>
                <a:sym typeface="Dancing Script"/>
              </a:rPr>
              <a:t> Jeff Anderson</a:t>
            </a:r>
            <a:endParaRPr sz="1900">
              <a:solidFill>
                <a:srgbClr val="595959"/>
              </a:solidFill>
              <a:latin typeface="Dancing Script"/>
              <a:ea typeface="Dancing Script"/>
              <a:cs typeface="Dancing Script"/>
              <a:sym typeface="Dancing Script"/>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Gill Sans"/>
                <a:ea typeface="Gill Sans"/>
                <a:cs typeface="Gill Sans"/>
                <a:sym typeface="Gill Sans"/>
              </a:rPr>
              <a:t> </a:t>
            </a:r>
            <a:endParaRPr sz="1900">
              <a:solidFill>
                <a:srgbClr val="595959"/>
              </a:solidFill>
              <a:latin typeface="Gill Sans"/>
              <a:ea typeface="Gill Sans"/>
              <a:cs typeface="Gill Sans"/>
              <a:sym typeface="Gill Sans"/>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Gill Sans"/>
                <a:ea typeface="Gill Sans"/>
                <a:cs typeface="Gill Sans"/>
                <a:sym typeface="Gill Sans"/>
              </a:rPr>
              <a:t>“Marking every error does about as much good as yelling down a hole” </a:t>
            </a:r>
            <a:endParaRPr sz="1900">
              <a:solidFill>
                <a:srgbClr val="595959"/>
              </a:solidFill>
              <a:latin typeface="Dancing Script"/>
              <a:ea typeface="Dancing Script"/>
              <a:cs typeface="Dancing Script"/>
              <a:sym typeface="Dancing Script"/>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Dancing Script"/>
                <a:ea typeface="Dancing Script"/>
                <a:cs typeface="Dancing Script"/>
                <a:sym typeface="Dancing Script"/>
              </a:rPr>
              <a:t>Nancy Atwell</a:t>
            </a:r>
            <a:endParaRPr sz="1900">
              <a:solidFill>
                <a:srgbClr val="595959"/>
              </a:solidFill>
              <a:latin typeface="Dancing Script"/>
              <a:ea typeface="Dancing Script"/>
              <a:cs typeface="Dancing Script"/>
              <a:sym typeface="Dancing Script"/>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Gill Sans"/>
                <a:ea typeface="Gill Sans"/>
                <a:cs typeface="Gill Sans"/>
                <a:sym typeface="Gill Sans"/>
              </a:rPr>
              <a:t> </a:t>
            </a:r>
            <a:endParaRPr sz="1900">
              <a:solidFill>
                <a:srgbClr val="595959"/>
              </a:solidFill>
              <a:latin typeface="Gill Sans"/>
              <a:ea typeface="Gill Sans"/>
              <a:cs typeface="Gill Sans"/>
              <a:sym typeface="Gill Sans"/>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Gill Sans"/>
                <a:ea typeface="Gill Sans"/>
                <a:cs typeface="Gill Sans"/>
                <a:sym typeface="Gill Sans"/>
              </a:rPr>
              <a:t>“Telling kids about grammar and mechanics translates to students as </a:t>
            </a:r>
            <a:r>
              <a:rPr i="1" lang="en-US" sz="1900">
                <a:solidFill>
                  <a:srgbClr val="595959"/>
                </a:solidFill>
                <a:latin typeface="Gill Sans"/>
                <a:ea typeface="Gill Sans"/>
                <a:cs typeface="Gill Sans"/>
                <a:sym typeface="Gill Sans"/>
              </a:rPr>
              <a:t>Peanuts-</a:t>
            </a:r>
            <a:r>
              <a:rPr lang="en-US" sz="1900">
                <a:solidFill>
                  <a:srgbClr val="595959"/>
                </a:solidFill>
                <a:latin typeface="Gill Sans"/>
                <a:ea typeface="Gill Sans"/>
                <a:cs typeface="Gill Sans"/>
                <a:sym typeface="Gill Sans"/>
              </a:rPr>
              <a:t>teacher talk - the equivalent of blah, blah, blah.” </a:t>
            </a:r>
            <a:r>
              <a:rPr lang="en-US" sz="1900">
                <a:solidFill>
                  <a:srgbClr val="595959"/>
                </a:solidFill>
                <a:latin typeface="Dancing Script"/>
                <a:ea typeface="Dancing Script"/>
                <a:cs typeface="Dancing Script"/>
                <a:sym typeface="Dancing Script"/>
              </a:rPr>
              <a:t> </a:t>
            </a:r>
            <a:endParaRPr sz="1900">
              <a:solidFill>
                <a:srgbClr val="595959"/>
              </a:solidFill>
              <a:latin typeface="Dancing Script"/>
              <a:ea typeface="Dancing Script"/>
              <a:cs typeface="Dancing Script"/>
              <a:sym typeface="Dancing Script"/>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Dancing Script"/>
                <a:ea typeface="Dancing Script"/>
                <a:cs typeface="Dancing Script"/>
                <a:sym typeface="Dancing Script"/>
              </a:rPr>
              <a:t>Jeff Anderson</a:t>
            </a:r>
            <a:endParaRPr sz="2800">
              <a:solidFill>
                <a:srgbClr val="595959"/>
              </a:solidFill>
              <a:latin typeface="Dancing Script"/>
              <a:ea typeface="Dancing Script"/>
              <a:cs typeface="Dancing Script"/>
              <a:sym typeface="Dancing Script"/>
            </a:endParaRPr>
          </a:p>
          <a:p>
            <a:pPr indent="0" lvl="0" marL="0" rtl="0" algn="ctr">
              <a:lnSpc>
                <a:spcPct val="115000"/>
              </a:lnSpc>
              <a:spcBef>
                <a:spcPts val="0"/>
              </a:spcBef>
              <a:spcAft>
                <a:spcPts val="0"/>
              </a:spcAft>
              <a:buClr>
                <a:schemeClr val="dk1"/>
              </a:buClr>
              <a:buSzPts val="1100"/>
              <a:buFont typeface="Arial"/>
              <a:buNone/>
            </a:pPr>
            <a:r>
              <a:t/>
            </a:r>
            <a:endParaRPr sz="2100">
              <a:solidFill>
                <a:srgbClr val="595959"/>
              </a:solidFill>
              <a:latin typeface="Gill Sans"/>
              <a:ea typeface="Gill Sans"/>
              <a:cs typeface="Gill Sans"/>
              <a:sym typeface="Gill Sans"/>
            </a:endParaRPr>
          </a:p>
          <a:p>
            <a:pPr indent="0" lvl="0" marL="0" rtl="0" algn="ctr">
              <a:lnSpc>
                <a:spcPct val="115000"/>
              </a:lnSpc>
              <a:spcBef>
                <a:spcPts val="0"/>
              </a:spcBef>
              <a:spcAft>
                <a:spcPts val="0"/>
              </a:spcAft>
              <a:buSzPts val="1100"/>
              <a:buNone/>
            </a:pPr>
            <a:r>
              <a:rPr lang="en-US" sz="1900">
                <a:solidFill>
                  <a:srgbClr val="595959"/>
                </a:solidFill>
                <a:latin typeface="Gill Sans"/>
                <a:ea typeface="Gill Sans"/>
                <a:cs typeface="Gill Sans"/>
                <a:sym typeface="Gill Sans"/>
              </a:rPr>
              <a:t>“The conclusion can be stated in strong and unqualified terms: the teaching of formal grammar has a negligible or, because it usually displaced some instruction and practice in actual composition, even a harmful effect on the improvement of writing” </a:t>
            </a:r>
            <a:endParaRPr sz="1900">
              <a:solidFill>
                <a:srgbClr val="595959"/>
              </a:solidFill>
              <a:latin typeface="Gill Sans"/>
              <a:ea typeface="Gill Sans"/>
              <a:cs typeface="Gill Sans"/>
              <a:sym typeface="Gill Sans"/>
            </a:endParaRPr>
          </a:p>
          <a:p>
            <a:pPr indent="0" lvl="0" marL="0" rtl="0" algn="ctr">
              <a:lnSpc>
                <a:spcPct val="115000"/>
              </a:lnSpc>
              <a:spcBef>
                <a:spcPts val="0"/>
              </a:spcBef>
              <a:spcAft>
                <a:spcPts val="0"/>
              </a:spcAft>
              <a:buClr>
                <a:schemeClr val="dk1"/>
              </a:buClr>
              <a:buSzPts val="1100"/>
              <a:buFont typeface="Arial"/>
              <a:buNone/>
            </a:pPr>
            <a:r>
              <a:rPr lang="en-US" sz="1900">
                <a:solidFill>
                  <a:srgbClr val="595959"/>
                </a:solidFill>
                <a:latin typeface="Dancing Script"/>
                <a:ea typeface="Dancing Script"/>
                <a:cs typeface="Dancing Script"/>
                <a:sym typeface="Dancing Script"/>
              </a:rPr>
              <a:t>Braddock, Lloyd-Jones, &amp; Schoer</a:t>
            </a:r>
            <a:endParaRPr sz="2800">
              <a:solidFill>
                <a:srgbClr val="595959"/>
              </a:solidFill>
              <a:latin typeface="Gill Sans"/>
              <a:ea typeface="Gill Sans"/>
              <a:cs typeface="Gill Sans"/>
              <a:sym typeface="Gill Sans"/>
            </a:endParaRPr>
          </a:p>
        </p:txBody>
      </p:sp>
      <p:sp>
        <p:nvSpPr>
          <p:cNvPr id="154" name="Google Shape;154;p20"/>
          <p:cNvSpPr txBox="1"/>
          <p:nvPr/>
        </p:nvSpPr>
        <p:spPr>
          <a:xfrm>
            <a:off x="2757600" y="468275"/>
            <a:ext cx="6676800" cy="891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5100">
                <a:solidFill>
                  <a:schemeClr val="dk2"/>
                </a:solidFill>
                <a:latin typeface="Impact"/>
                <a:ea typeface="Impact"/>
                <a:cs typeface="Impact"/>
                <a:sym typeface="Impact"/>
              </a:rPr>
              <a:t>Research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1"/>
          <p:cNvSpPr txBox="1"/>
          <p:nvPr>
            <p:ph type="title"/>
          </p:nvPr>
        </p:nvSpPr>
        <p:spPr>
          <a:xfrm>
            <a:off x="1251678" y="382385"/>
            <a:ext cx="10178322" cy="14921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5100"/>
              <a:buFont typeface="Impact"/>
              <a:buNone/>
            </a:pPr>
            <a:r>
              <a:rPr lang="en-US"/>
              <a:t>What do we do?</a:t>
            </a:r>
            <a:endParaRPr/>
          </a:p>
        </p:txBody>
      </p:sp>
      <p:sp>
        <p:nvSpPr>
          <p:cNvPr id="161" name="Google Shape;161;p21"/>
          <p:cNvSpPr txBox="1"/>
          <p:nvPr>
            <p:ph idx="1" type="body"/>
          </p:nvPr>
        </p:nvSpPr>
        <p:spPr>
          <a:xfrm>
            <a:off x="1251650" y="1323475"/>
            <a:ext cx="10178400" cy="5263800"/>
          </a:xfrm>
          <a:prstGeom prst="rect">
            <a:avLst/>
          </a:prstGeom>
          <a:noFill/>
          <a:ln>
            <a:noFill/>
          </a:ln>
        </p:spPr>
        <p:txBody>
          <a:bodyPr anchorCtr="0" anchor="t" bIns="45700" lIns="91425" spcFirstLastPara="1" rIns="91425" wrap="square" tIns="45700">
            <a:normAutofit/>
          </a:bodyPr>
          <a:lstStyle/>
          <a:p>
            <a:pPr indent="-381000" lvl="0" marL="457200" rtl="0" algn="l">
              <a:spcBef>
                <a:spcPts val="700"/>
              </a:spcBef>
              <a:spcAft>
                <a:spcPts val="0"/>
              </a:spcAft>
              <a:buSzPts val="2400"/>
              <a:buChar char="-"/>
            </a:pPr>
            <a:r>
              <a:rPr lang="en-US" sz="2600"/>
              <a:t>E</a:t>
            </a:r>
            <a:r>
              <a:rPr lang="en-US" sz="2600"/>
              <a:t>xplicitly teach grammar and mechanics </a:t>
            </a:r>
            <a:r>
              <a:rPr b="1" lang="en-US" sz="2600"/>
              <a:t>through writing and in context of writing </a:t>
            </a:r>
            <a:r>
              <a:rPr lang="en-US" sz="2600"/>
              <a:t> </a:t>
            </a:r>
            <a:endParaRPr sz="2600"/>
          </a:p>
          <a:p>
            <a:pPr indent="0" lvl="0" marL="457200" rtl="0" algn="l">
              <a:spcBef>
                <a:spcPts val="700"/>
              </a:spcBef>
              <a:spcAft>
                <a:spcPts val="0"/>
              </a:spcAft>
              <a:buNone/>
            </a:pPr>
            <a:r>
              <a:t/>
            </a:r>
            <a:endParaRPr sz="2600"/>
          </a:p>
          <a:p>
            <a:pPr indent="-381000" lvl="0" marL="457200" rtl="0" algn="l">
              <a:spcBef>
                <a:spcPts val="700"/>
              </a:spcBef>
              <a:spcAft>
                <a:spcPts val="0"/>
              </a:spcAft>
              <a:buSzPts val="2400"/>
              <a:buChar char="-"/>
            </a:pPr>
            <a:r>
              <a:rPr lang="en-US" sz="2600"/>
              <a:t>We make sure students get PLENTY of time to write and try out all these skills</a:t>
            </a:r>
            <a:endParaRPr sz="2600"/>
          </a:p>
          <a:p>
            <a:pPr indent="0" lvl="0" marL="457200" rtl="0" algn="l">
              <a:spcBef>
                <a:spcPts val="700"/>
              </a:spcBef>
              <a:spcAft>
                <a:spcPts val="0"/>
              </a:spcAft>
              <a:buNone/>
            </a:pPr>
            <a:r>
              <a:t/>
            </a:r>
            <a:endParaRPr sz="2600"/>
          </a:p>
          <a:p>
            <a:pPr indent="-381000" lvl="0" marL="457200" rtl="0" algn="l">
              <a:spcBef>
                <a:spcPts val="700"/>
              </a:spcBef>
              <a:spcAft>
                <a:spcPts val="0"/>
              </a:spcAft>
              <a:buSzPts val="2400"/>
              <a:buChar char="-"/>
            </a:pPr>
            <a:r>
              <a:rPr lang="en-US" sz="2600"/>
              <a:t>Teach units focused on punctuation or on using grammar appropriately</a:t>
            </a:r>
            <a:endParaRPr sz="2600"/>
          </a:p>
          <a:p>
            <a:pPr indent="0" lvl="0" marL="457200" rtl="0" algn="l">
              <a:spcBef>
                <a:spcPts val="700"/>
              </a:spcBef>
              <a:spcAft>
                <a:spcPts val="0"/>
              </a:spcAft>
              <a:buNone/>
            </a:pPr>
            <a:r>
              <a:t/>
            </a:r>
            <a:endParaRPr sz="2600"/>
          </a:p>
          <a:p>
            <a:pPr indent="-381000" lvl="0" marL="457200" rtl="0" algn="l">
              <a:spcBef>
                <a:spcPts val="700"/>
              </a:spcBef>
              <a:spcAft>
                <a:spcPts val="0"/>
              </a:spcAft>
              <a:buSzPts val="2400"/>
              <a:buChar char="-"/>
            </a:pPr>
            <a:r>
              <a:rPr lang="en-US" sz="2600"/>
              <a:t>Throw out the worksheets.  Insteach, have students write their own compound sentences; create their own sentences with contractions</a:t>
            </a:r>
            <a:endParaRPr sz="3400"/>
          </a:p>
        </p:txBody>
      </p:sp>
      <p:sp>
        <p:nvSpPr>
          <p:cNvPr id="162" name="Google Shape;162;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dge">
  <a:themeElements>
    <a:clrScheme name="Badge">
      <a:dk1>
        <a:srgbClr val="000000"/>
      </a:dk1>
      <a:lt1>
        <a:srgbClr val="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